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91" r:id="rId4"/>
    <p:sldId id="290" r:id="rId5"/>
    <p:sldId id="262" r:id="rId6"/>
    <p:sldId id="259" r:id="rId7"/>
    <p:sldId id="293" r:id="rId8"/>
    <p:sldId id="294" r:id="rId9"/>
    <p:sldId id="261" r:id="rId10"/>
    <p:sldId id="295" r:id="rId11"/>
    <p:sldId id="263" r:id="rId12"/>
    <p:sldId id="264" r:id="rId13"/>
    <p:sldId id="298" r:id="rId14"/>
    <p:sldId id="265" r:id="rId15"/>
    <p:sldId id="317" r:id="rId16"/>
    <p:sldId id="318" r:id="rId17"/>
    <p:sldId id="306" r:id="rId18"/>
    <p:sldId id="307" r:id="rId19"/>
    <p:sldId id="308" r:id="rId20"/>
    <p:sldId id="296" r:id="rId21"/>
    <p:sldId id="309" r:id="rId22"/>
    <p:sldId id="310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13" r:id="rId32"/>
    <p:sldId id="311" r:id="rId33"/>
    <p:sldId id="315" r:id="rId34"/>
    <p:sldId id="316" r:id="rId35"/>
    <p:sldId id="312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E9E"/>
    <a:srgbClr val="939393"/>
    <a:srgbClr val="133957"/>
    <a:srgbClr val="333333"/>
    <a:srgbClr val="2C2C2C"/>
    <a:srgbClr val="FF0000"/>
    <a:srgbClr val="292B51"/>
    <a:srgbClr val="4196DA"/>
    <a:srgbClr val="E99C2B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5394" autoAdjust="0"/>
  </p:normalViewPr>
  <p:slideViewPr>
    <p:cSldViewPr snapToGrid="0">
      <p:cViewPr varScale="1">
        <p:scale>
          <a:sx n="89" d="100"/>
          <a:sy n="89" d="100"/>
        </p:scale>
        <p:origin x="3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slide" Target="slide12.xml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jpg"/><Relationship Id="rId9" Type="http://schemas.openxmlformats.org/officeDocument/2006/relationships/image" Target="../media/image28.png"/><Relationship Id="rId1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10" Type="http://schemas.openxmlformats.org/officeDocument/2006/relationships/image" Target="../media/image37.jpg"/><Relationship Id="rId4" Type="http://schemas.openxmlformats.org/officeDocument/2006/relationships/image" Target="../media/image10.jpg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4.png"/><Relationship Id="rId4" Type="http://schemas.openxmlformats.org/officeDocument/2006/relationships/slide" Target="slide5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4.png"/><Relationship Id="rId4" Type="http://schemas.openxmlformats.org/officeDocument/2006/relationships/slide" Target="slide5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slide" Target="slide15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4.png"/><Relationship Id="rId4" Type="http://schemas.openxmlformats.org/officeDocument/2006/relationships/slide" Target="slide5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10.jpg"/><Relationship Id="rId9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3.png"/><Relationship Id="rId7" Type="http://schemas.openxmlformats.org/officeDocument/2006/relationships/slide" Target="slide17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10" Type="http://schemas.openxmlformats.org/officeDocument/2006/relationships/image" Target="../media/image41.png"/><Relationship Id="rId4" Type="http://schemas.openxmlformats.org/officeDocument/2006/relationships/image" Target="../media/image10.jp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slide" Target="slide1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10" Type="http://schemas.openxmlformats.org/officeDocument/2006/relationships/image" Target="../media/image42.png"/><Relationship Id="rId4" Type="http://schemas.openxmlformats.org/officeDocument/2006/relationships/image" Target="../media/image10.jp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12" Type="http://schemas.openxmlformats.org/officeDocument/2006/relationships/image" Target="../media/image4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slide" Target="slide23.xml"/><Relationship Id="rId5" Type="http://schemas.openxmlformats.org/officeDocument/2006/relationships/slide" Target="slide22.xml"/><Relationship Id="rId10" Type="http://schemas.openxmlformats.org/officeDocument/2006/relationships/image" Target="../media/image14.png"/><Relationship Id="rId4" Type="http://schemas.openxmlformats.org/officeDocument/2006/relationships/image" Target="../media/image10.jpg"/><Relationship Id="rId9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46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14.png"/><Relationship Id="rId4" Type="http://schemas.openxmlformats.org/officeDocument/2006/relationships/image" Target="../media/image10.jpg"/><Relationship Id="rId9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slide" Target="slide20.xml"/><Relationship Id="rId12" Type="http://schemas.openxmlformats.org/officeDocument/2006/relationships/image" Target="../media/image47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4" Type="http://schemas.openxmlformats.org/officeDocument/2006/relationships/image" Target="../media/image10.jpg"/><Relationship Id="rId9" Type="http://schemas.openxmlformats.org/officeDocument/2006/relationships/slide" Target="slide5.xml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21.xml"/><Relationship Id="rId12" Type="http://schemas.openxmlformats.org/officeDocument/2006/relationships/image" Target="../media/image5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10.jpg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image" Target="../media/image10.jpg"/><Relationship Id="rId9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image" Target="../media/image10.jpg"/><Relationship Id="rId9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3.png"/><Relationship Id="rId7" Type="http://schemas.openxmlformats.org/officeDocument/2006/relationships/slide" Target="slide25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image" Target="../media/image10.jpg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3.png"/><Relationship Id="rId7" Type="http://schemas.openxmlformats.org/officeDocument/2006/relationships/slide" Target="slide2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image" Target="../media/image10.jpg"/><Relationship Id="rId9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31.xml"/><Relationship Id="rId5" Type="http://schemas.openxmlformats.org/officeDocument/2006/relationships/image" Target="../media/image23.png"/><Relationship Id="rId10" Type="http://schemas.openxmlformats.org/officeDocument/2006/relationships/slide" Target="slide30.xml"/><Relationship Id="rId4" Type="http://schemas.openxmlformats.org/officeDocument/2006/relationships/image" Target="../media/image21.jpg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slide" Target="slide31.xml"/><Relationship Id="rId4" Type="http://schemas.openxmlformats.org/officeDocument/2006/relationships/image" Target="../media/image52.jpg"/><Relationship Id="rId9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image" Target="../media/image57.png"/><Relationship Id="rId3" Type="http://schemas.openxmlformats.org/officeDocument/2006/relationships/slide" Target="slide30.xml"/><Relationship Id="rId7" Type="http://schemas.openxmlformats.org/officeDocument/2006/relationships/slide" Target="slide28.xml"/><Relationship Id="rId12" Type="http://schemas.openxmlformats.org/officeDocument/2006/relationships/image" Target="../media/image56.png"/><Relationship Id="rId1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11" Type="http://schemas.openxmlformats.org/officeDocument/2006/relationships/image" Target="../media/image55.png"/><Relationship Id="rId5" Type="http://schemas.openxmlformats.org/officeDocument/2006/relationships/slide" Target="slide5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slide" Target="slide31.xml"/><Relationship Id="rId1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53.emf"/><Relationship Id="rId3" Type="http://schemas.openxmlformats.org/officeDocument/2006/relationships/slide" Target="slide30.xml"/><Relationship Id="rId7" Type="http://schemas.openxmlformats.org/officeDocument/2006/relationships/image" Target="../media/image14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slide" Target="slide5.xml"/><Relationship Id="rId11" Type="http://schemas.openxmlformats.org/officeDocument/2006/relationships/image" Target="../media/image59.png"/><Relationship Id="rId5" Type="http://schemas.openxmlformats.org/officeDocument/2006/relationships/slide" Target="slide31.xml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slide" Target="slide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3.png"/><Relationship Id="rId7" Type="http://schemas.openxmlformats.org/officeDocument/2006/relationships/slide" Target="slide33.xml"/><Relationship Id="rId12" Type="http://schemas.openxmlformats.org/officeDocument/2006/relationships/image" Target="../media/image15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1.png"/><Relationship Id="rId5" Type="http://schemas.openxmlformats.org/officeDocument/2006/relationships/slide" Target="slide5.xml"/><Relationship Id="rId10" Type="http://schemas.openxmlformats.org/officeDocument/2006/relationships/image" Target="../media/image60.png"/><Relationship Id="rId4" Type="http://schemas.openxmlformats.org/officeDocument/2006/relationships/image" Target="../media/image10.jpg"/><Relationship Id="rId9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slide" Target="slide32.xml"/><Relationship Id="rId12" Type="http://schemas.openxmlformats.org/officeDocument/2006/relationships/image" Target="../media/image64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3.png"/><Relationship Id="rId5" Type="http://schemas.openxmlformats.org/officeDocument/2006/relationships/slide" Target="slide5.xml"/><Relationship Id="rId10" Type="http://schemas.openxmlformats.org/officeDocument/2006/relationships/image" Target="../media/image62.png"/><Relationship Id="rId4" Type="http://schemas.openxmlformats.org/officeDocument/2006/relationships/image" Target="../media/image10.jpg"/><Relationship Id="rId9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37.jpg"/><Relationship Id="rId3" Type="http://schemas.openxmlformats.org/officeDocument/2006/relationships/image" Target="../media/image3.png"/><Relationship Id="rId7" Type="http://schemas.openxmlformats.org/officeDocument/2006/relationships/slide" Target="slide32.xml"/><Relationship Id="rId12" Type="http://schemas.openxmlformats.org/officeDocument/2006/relationships/image" Target="../media/image36.jpg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5.jpg"/><Relationship Id="rId5" Type="http://schemas.openxmlformats.org/officeDocument/2006/relationships/slide" Target="slide5.xml"/><Relationship Id="rId10" Type="http://schemas.openxmlformats.org/officeDocument/2006/relationships/image" Target="../media/image15.png"/><Relationship Id="rId4" Type="http://schemas.openxmlformats.org/officeDocument/2006/relationships/image" Target="../media/image10.jp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slide" Target="slide32.xml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slide" Target="slide35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6.png"/><Relationship Id="rId5" Type="http://schemas.openxmlformats.org/officeDocument/2006/relationships/slide" Target="slide5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10.jpg"/><Relationship Id="rId9" Type="http://schemas.openxmlformats.org/officeDocument/2006/relationships/slide" Target="slide34.xml"/><Relationship Id="rId1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7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10" Type="http://schemas.openxmlformats.org/officeDocument/2006/relationships/image" Target="../media/image9.png"/><Relationship Id="rId4" Type="http://schemas.openxmlformats.org/officeDocument/2006/relationships/slide" Target="slide5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0.xml"/><Relationship Id="rId18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36.xml"/><Relationship Id="rId17" Type="http://schemas.openxmlformats.org/officeDocument/2006/relationships/slide" Target="slide24.xml"/><Relationship Id="rId2" Type="http://schemas.openxmlformats.org/officeDocument/2006/relationships/slide" Target="slide5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7.png"/><Relationship Id="rId5" Type="http://schemas.openxmlformats.org/officeDocument/2006/relationships/slide" Target="slide32.xml"/><Relationship Id="rId15" Type="http://schemas.openxmlformats.org/officeDocument/2006/relationships/slide" Target="slide9.xml"/><Relationship Id="rId10" Type="http://schemas.openxmlformats.org/officeDocument/2006/relationships/slide" Target="slide17.xml"/><Relationship Id="rId19" Type="http://schemas.openxmlformats.org/officeDocument/2006/relationships/slide" Target="slide14.xml"/><Relationship Id="rId4" Type="http://schemas.openxmlformats.org/officeDocument/2006/relationships/image" Target="../media/image10.jpg"/><Relationship Id="rId9" Type="http://schemas.openxmlformats.org/officeDocument/2006/relationships/slide" Target="slide13.xml"/><Relationship Id="rId1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6.xml"/><Relationship Id="rId7" Type="http://schemas.openxmlformats.org/officeDocument/2006/relationships/image" Target="../media/image14.png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slide" Target="slide5.xml"/><Relationship Id="rId11" Type="http://schemas.openxmlformats.org/officeDocument/2006/relationships/image" Target="../media/image12.e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7.xml"/><Relationship Id="rId7" Type="http://schemas.openxmlformats.org/officeDocument/2006/relationships/image" Target="../media/image14.png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slide" Target="slide5.xml"/><Relationship Id="rId11" Type="http://schemas.openxmlformats.org/officeDocument/2006/relationships/image" Target="../media/image12.e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jpg"/><Relationship Id="rId4" Type="http://schemas.openxmlformats.org/officeDocument/2006/relationships/image" Target="../media/image10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Clarendon Blk BT" panose="02040905050505020204" pitchFamily="18" charset="0"/>
              </a:rPr>
              <a:t>Prototype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944747"/>
          </a:xfrm>
        </p:spPr>
        <p:txBody>
          <a:bodyPr>
            <a:normAutofit/>
          </a:bodyPr>
          <a:lstStyle/>
          <a:p>
            <a:r>
              <a:rPr lang="en-US" sz="3200" dirty="0"/>
              <a:t>User experience</a:t>
            </a:r>
          </a:p>
          <a:p>
            <a:r>
              <a:rPr lang="en-US" sz="1400" dirty="0"/>
              <a:t>Bryan Christian – 2101631891</a:t>
            </a:r>
          </a:p>
          <a:p>
            <a:r>
              <a:rPr lang="en-US" sz="1400" dirty="0"/>
              <a:t>Chandra </a:t>
            </a:r>
            <a:r>
              <a:rPr lang="en-US" sz="1400" dirty="0" err="1"/>
              <a:t>kurniawan</a:t>
            </a:r>
            <a:r>
              <a:rPr lang="en-US" sz="1400" dirty="0"/>
              <a:t> – 2101637270</a:t>
            </a:r>
          </a:p>
          <a:p>
            <a:r>
              <a:rPr lang="en-US" sz="1400" dirty="0" err="1"/>
              <a:t>Riccosan</a:t>
            </a:r>
            <a:r>
              <a:rPr lang="en-US" sz="1400" dirty="0"/>
              <a:t> - 2101632572</a:t>
            </a:r>
          </a:p>
        </p:txBody>
      </p:sp>
    </p:spTree>
    <p:extLst>
      <p:ext uri="{BB962C8B-B14F-4D97-AF65-F5344CB8AC3E}">
        <p14:creationId xmlns:p14="http://schemas.microsoft.com/office/powerpoint/2010/main" val="16713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6" name="Picture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41" y="1023547"/>
            <a:ext cx="9466173" cy="537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Tutorial</a:t>
            </a:r>
            <a:endParaRPr lang="en-US" sz="4400" b="1" dirty="0"/>
          </a:p>
        </p:txBody>
      </p:sp>
      <p:pic>
        <p:nvPicPr>
          <p:cNvPr id="9" name="Picture 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79" y="5801558"/>
            <a:ext cx="1434335" cy="595432"/>
          </a:xfrm>
          <a:prstGeom prst="rect">
            <a:avLst/>
          </a:prstGeom>
        </p:spPr>
      </p:pic>
      <p:sp>
        <p:nvSpPr>
          <p:cNvPr id="3" name="Flowchart: Manual Operation 2">
            <a:hlinkClick r:id="rId2" action="ppaction://hlinksldjump"/>
          </p:cNvPr>
          <p:cNvSpPr/>
          <p:nvPr/>
        </p:nvSpPr>
        <p:spPr>
          <a:xfrm>
            <a:off x="3654692" y="1128105"/>
            <a:ext cx="4865298" cy="1114990"/>
          </a:xfrm>
          <a:prstGeom prst="flowChartManualOperation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11" name="Flowchart: Manual Operation 10">
            <a:hlinkClick r:id="rId2" action="ppaction://hlinksldjump"/>
          </p:cNvPr>
          <p:cNvSpPr/>
          <p:nvPr/>
        </p:nvSpPr>
        <p:spPr>
          <a:xfrm>
            <a:off x="4416725" y="1391671"/>
            <a:ext cx="3336498" cy="619374"/>
          </a:xfrm>
          <a:prstGeom prst="flowChartManualOperat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57150" h="38100" prst="artDeco"/>
            </a:sp3d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TUTORIAL</a:t>
            </a:r>
            <a:endParaRPr lang="en-US" sz="2400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2A39F3-7867-4FCF-869C-B7C53B1FA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604" y="1231485"/>
            <a:ext cx="1678439" cy="1011610"/>
          </a:xfrm>
          <a:prstGeom prst="rect">
            <a:avLst/>
          </a:prstGeom>
        </p:spPr>
      </p:pic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388" r="71172" b="26014"/>
          <a:stretch/>
        </p:blipFill>
        <p:spPr>
          <a:xfrm>
            <a:off x="2289155" y="2449455"/>
            <a:ext cx="1929346" cy="3055620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0" name="Picture 9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2" t="18527" r="18750" b="22825"/>
          <a:stretch/>
        </p:blipFill>
        <p:spPr>
          <a:xfrm>
            <a:off x="5109614" y="2451033"/>
            <a:ext cx="1929346" cy="3059389"/>
          </a:xfrm>
          <a:prstGeom prst="rect">
            <a:avLst/>
          </a:prstGeom>
          <a:ln w="1270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7" name="Picture 1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4" t="18980" r="699" b="16938"/>
          <a:stretch/>
        </p:blipFill>
        <p:spPr>
          <a:xfrm>
            <a:off x="8049931" y="2453332"/>
            <a:ext cx="1929346" cy="3051743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5242560" y="5806440"/>
            <a:ext cx="1706880" cy="388620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2400" dirty="0" smtClean="0">
                <a:latin typeface="Exotc350 Bd BT" panose="04030805050B02020A03" pitchFamily="82" charset="0"/>
              </a:rPr>
              <a:t>Begin !!!</a:t>
            </a:r>
            <a:endParaRPr lang="en-US" sz="2400" dirty="0">
              <a:latin typeface="Exotc350 Bd BT" panose="04030805050B02020A03" pitchFamily="82" charset="0"/>
            </a:endParaRPr>
          </a:p>
        </p:txBody>
      </p:sp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560080" y="2537196"/>
            <a:ext cx="138749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4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Versus AI</a:t>
            </a:r>
            <a:endParaRPr lang="en-US" sz="24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5377496" y="2537196"/>
            <a:ext cx="138749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4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Versus AI</a:t>
            </a:r>
            <a:endParaRPr lang="en-US" sz="24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8320856" y="2537195"/>
            <a:ext cx="138749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4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Versus AI</a:t>
            </a:r>
            <a:endParaRPr lang="en-US" sz="24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1413697" y="1000652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4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05:44 am</a:t>
            </a:r>
            <a:endParaRPr lang="en-US" sz="24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3" r="16273" b="19564"/>
          <a:stretch/>
        </p:blipFill>
        <p:spPr>
          <a:xfrm>
            <a:off x="1397479" y="1028700"/>
            <a:ext cx="7017316" cy="5383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Character Select</a:t>
            </a:r>
          </a:p>
        </p:txBody>
      </p:sp>
      <p:sp>
        <p:nvSpPr>
          <p:cNvPr id="2" name="Rounded Rectangle 1">
            <a:hlinkClick r:id="rId2" action="ppaction://hlinksldjump"/>
          </p:cNvPr>
          <p:cNvSpPr/>
          <p:nvPr/>
        </p:nvSpPr>
        <p:spPr>
          <a:xfrm>
            <a:off x="1533450" y="2195189"/>
            <a:ext cx="1021080" cy="4800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00 : 59</a:t>
            </a:r>
          </a:p>
        </p:txBody>
      </p:sp>
      <p:pic>
        <p:nvPicPr>
          <p:cNvPr id="15" name="Picture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2A39F3-7867-4FCF-869C-B7C53B1FA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450" y="1180943"/>
            <a:ext cx="1688420" cy="890745"/>
          </a:xfrm>
          <a:prstGeom prst="rect">
            <a:avLst/>
          </a:prstGeom>
        </p:spPr>
      </p:pic>
      <p:sp>
        <p:nvSpPr>
          <p:cNvPr id="6" name="Snip Diagonal Corner Rectangle 5">
            <a:hlinkClick r:id="rId6" action="ppaction://hlinksldjump"/>
          </p:cNvPr>
          <p:cNvSpPr/>
          <p:nvPr/>
        </p:nvSpPr>
        <p:spPr>
          <a:xfrm>
            <a:off x="1539240" y="3413760"/>
            <a:ext cx="944880" cy="1264920"/>
          </a:xfrm>
          <a:prstGeom prst="snip2DiagRect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sz="2100" dirty="0" smtClean="0">
                <a:solidFill>
                  <a:schemeClr val="bg1"/>
                </a:solidFill>
                <a:latin typeface="Exotc350 Bd BT" panose="04030805050B02020A03" pitchFamily="82" charset="0"/>
              </a:rPr>
              <a:t>Fight !!!</a:t>
            </a:r>
            <a:endParaRPr lang="en-US" sz="21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0" name="Picture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1028700"/>
            <a:ext cx="2523151" cy="5383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" name="Picture 2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80" y="1237735"/>
            <a:ext cx="169672" cy="49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22" name="Picture 21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6" t="15849" r="2642" b="14214"/>
          <a:stretch/>
        </p:blipFill>
        <p:spPr>
          <a:xfrm>
            <a:off x="1397909" y="1038224"/>
            <a:ext cx="9460592" cy="536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Gameplay</a:t>
            </a:r>
          </a:p>
        </p:txBody>
      </p:sp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05" y="1053465"/>
            <a:ext cx="1796415" cy="1552575"/>
          </a:xfrm>
          <a:prstGeom prst="rect">
            <a:avLst/>
          </a:prstGeom>
          <a:ln w="38100">
            <a:solidFill>
              <a:schemeClr val="tx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Picture 6">
            <a:hlinkClick r:id="rId5" action="ppaction://hlinksldjump"/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65" y="2706675"/>
            <a:ext cx="360000" cy="36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hlinkClick r:id="rId5" action="ppaction://hlinksldjump"/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80" y="2716826"/>
            <a:ext cx="288000" cy="36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53" y="4287519"/>
            <a:ext cx="1695707" cy="1695707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180" y="4104248"/>
            <a:ext cx="2252981" cy="222391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17" y="5893055"/>
            <a:ext cx="1682499" cy="454153"/>
          </a:xfrm>
          <a:prstGeom prst="rect">
            <a:avLst/>
          </a:prstGeom>
        </p:spPr>
      </p:pic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8181695" y="1130060"/>
            <a:ext cx="1433041" cy="185549"/>
          </a:xfrm>
          <a:prstGeom prst="roundRect">
            <a:avLst/>
          </a:prstGeom>
          <a:solidFill>
            <a:srgbClr val="E99C2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     764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94" y="1378520"/>
            <a:ext cx="1433041" cy="24002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7" name="Rounded Rectangle 16">
            <a:hlinkClick r:id="rId5" action="ppaction://hlinksldjump"/>
          </p:cNvPr>
          <p:cNvSpPr/>
          <p:nvPr/>
        </p:nvSpPr>
        <p:spPr>
          <a:xfrm>
            <a:off x="5576801" y="1224751"/>
            <a:ext cx="1021080" cy="48006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00 : 59</a:t>
            </a:r>
          </a:p>
        </p:txBody>
      </p:sp>
      <p:sp>
        <p:nvSpPr>
          <p:cNvPr id="18" name="Snip Diagonal Corner Rectangle 17">
            <a:hlinkClick r:id="rId5" action="ppaction://hlinksldjump"/>
          </p:cNvPr>
          <p:cNvSpPr/>
          <p:nvPr/>
        </p:nvSpPr>
        <p:spPr>
          <a:xfrm>
            <a:off x="4245020" y="1152520"/>
            <a:ext cx="1104181" cy="552291"/>
          </a:xfrm>
          <a:prstGeom prst="snip2Diag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hlinkClick r:id="rId5" action="ppaction://hlinksldjump"/>
          </p:cNvPr>
          <p:cNvSpPr/>
          <p:nvPr/>
        </p:nvSpPr>
        <p:spPr>
          <a:xfrm flipV="1">
            <a:off x="6825481" y="1152520"/>
            <a:ext cx="1104181" cy="552291"/>
          </a:xfrm>
          <a:prstGeom prst="snip2Diag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hlinkClick r:id="rId5" action="ppaction://hlinksldjump"/>
          </p:cNvPr>
          <p:cNvSpPr txBox="1"/>
          <p:nvPr/>
        </p:nvSpPr>
        <p:spPr>
          <a:xfrm>
            <a:off x="4585160" y="1143080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xotc350 Bd BT" panose="04030805050B02020A03" pitchFamily="82" charset="0"/>
              </a:rPr>
              <a:t>1</a:t>
            </a:r>
            <a:endParaRPr lang="en-US" sz="3200" b="1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21" name="TextBox 20">
            <a:hlinkClick r:id="rId5" action="ppaction://hlinksldjump"/>
          </p:cNvPr>
          <p:cNvSpPr txBox="1"/>
          <p:nvPr/>
        </p:nvSpPr>
        <p:spPr>
          <a:xfrm>
            <a:off x="7158601" y="1147312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Exotc350 Bd BT" panose="04030805050B02020A03" pitchFamily="82" charset="0"/>
              </a:rPr>
              <a:t>0</a:t>
            </a:r>
          </a:p>
        </p:txBody>
      </p:sp>
      <p:pic>
        <p:nvPicPr>
          <p:cNvPr id="23" name="Picture 22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992" y="3003311"/>
            <a:ext cx="263129" cy="26312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4" name="Isosceles Triangle 23">
            <a:hlinkClick r:id="rId5" action="ppaction://hlinksldjump"/>
          </p:cNvPr>
          <p:cNvSpPr/>
          <p:nvPr/>
        </p:nvSpPr>
        <p:spPr>
          <a:xfrm>
            <a:off x="10438240" y="2495639"/>
            <a:ext cx="336441" cy="300963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5" name="TextBox 24">
            <a:hlinkClick r:id="rId5" action="ppaction://hlinksldjump"/>
          </p:cNvPr>
          <p:cNvSpPr txBox="1"/>
          <p:nvPr/>
        </p:nvSpPr>
        <p:spPr>
          <a:xfrm>
            <a:off x="10500772" y="2522306"/>
            <a:ext cx="221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!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0" t="26952" b="66638"/>
          <a:stretch/>
        </p:blipFill>
        <p:spPr>
          <a:xfrm>
            <a:off x="10463997" y="1673633"/>
            <a:ext cx="303975" cy="2978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8" name="Flowchart: Manual Operation 27">
            <a:hlinkClick r:id="rId5" action="ppaction://hlinksldjump"/>
          </p:cNvPr>
          <p:cNvSpPr/>
          <p:nvPr/>
        </p:nvSpPr>
        <p:spPr>
          <a:xfrm>
            <a:off x="10398471" y="2080261"/>
            <a:ext cx="399070" cy="281046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00" y="2109624"/>
            <a:ext cx="222319" cy="222319"/>
          </a:xfrm>
          <a:prstGeom prst="rect">
            <a:avLst/>
          </a:prstGeom>
          <a:effectLst>
            <a:outerShdw blurRad="254000" dist="50800" dir="5400000" sx="114000" sy="114000" algn="ctr" rotWithShape="0">
              <a:srgbClr val="FF0000">
                <a:alpha val="6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8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6" cy="11743364"/>
          </a:xfrm>
        </p:spPr>
      </p:pic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="" xmlns:a16="http://schemas.microsoft.com/office/drawing/2014/main" id="{B1CB7066-D45A-4852-9289-88EFDC3E4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90187" cy="5395105"/>
          </a:xfrm>
          <a:prstGeom prst="rect">
            <a:avLst/>
          </a:prstGeom>
        </p:spPr>
      </p:pic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="" xmlns:a16="http://schemas.microsoft.com/office/drawing/2014/main" id="{1DFB394F-B670-42B9-9E2C-CBAB66747EAB}"/>
              </a:ext>
            </a:extLst>
          </p:cNvPr>
          <p:cNvSpPr/>
          <p:nvPr/>
        </p:nvSpPr>
        <p:spPr>
          <a:xfrm>
            <a:off x="1435628" y="3934881"/>
            <a:ext cx="6553435" cy="2393968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 Set</a:t>
            </a:r>
          </a:p>
          <a:p>
            <a:endParaRPr lang="en-US" sz="32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  <a:p>
            <a:endParaRPr lang="en-US" sz="32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Emblem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="" xmlns:a16="http://schemas.microsoft.com/office/drawing/2014/main" id="{9D37A73F-E2A0-4FAF-BE73-282E3A822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49" y="967345"/>
            <a:ext cx="1917455" cy="62874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B6798D34-73CB-4DD6-BE3B-D3AA7D880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251" y="1069114"/>
            <a:ext cx="527717" cy="2834893"/>
          </a:xfrm>
          <a:prstGeom prst="rect">
            <a:avLst/>
          </a:prstGeom>
        </p:spPr>
      </p:pic>
      <p:sp>
        <p:nvSpPr>
          <p:cNvPr id="17" name="Rectangle: Rounded Corners 16">
            <a:hlinkClick r:id="rId2" action="ppaction://hlinksldjump"/>
            <a:extLst>
              <a:ext uri="{FF2B5EF4-FFF2-40B4-BE49-F238E27FC236}">
                <a16:creationId xmlns="" xmlns:a16="http://schemas.microsoft.com/office/drawing/2014/main" id="{7802043E-A1F3-47B3-802A-C6E618E9966F}"/>
              </a:ext>
            </a:extLst>
          </p:cNvPr>
          <p:cNvSpPr/>
          <p:nvPr/>
        </p:nvSpPr>
        <p:spPr>
          <a:xfrm>
            <a:off x="8045353" y="2210541"/>
            <a:ext cx="2736947" cy="4114060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Selected Emblem Details</a:t>
            </a:r>
          </a:p>
        </p:txBody>
      </p:sp>
      <p:sp>
        <p:nvSpPr>
          <p:cNvPr id="18" name="Rectangle: Rounded Corners 17">
            <a:hlinkClick r:id="rId2" action="ppaction://hlinksldjump"/>
            <a:extLst>
              <a:ext uri="{FF2B5EF4-FFF2-40B4-BE49-F238E27FC236}">
                <a16:creationId xmlns="" xmlns:a16="http://schemas.microsoft.com/office/drawing/2014/main" id="{4C2F62BB-6E93-4FAC-9856-FAF547B4101F}"/>
              </a:ext>
            </a:extLst>
          </p:cNvPr>
          <p:cNvSpPr/>
          <p:nvPr/>
        </p:nvSpPr>
        <p:spPr>
          <a:xfrm>
            <a:off x="8045353" y="1095101"/>
            <a:ext cx="2744038" cy="1017787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Emblem</a:t>
            </a:r>
          </a:p>
        </p:txBody>
      </p:sp>
      <p:sp>
        <p:nvSpPr>
          <p:cNvPr id="20" name="Rectangle: Rounded Corners 19">
            <a:hlinkClick r:id="rId2" action="ppaction://hlinksldjump"/>
            <a:extLst>
              <a:ext uri="{FF2B5EF4-FFF2-40B4-BE49-F238E27FC236}">
                <a16:creationId xmlns="" xmlns:a16="http://schemas.microsoft.com/office/drawing/2014/main" id="{269BB352-59D5-483A-801C-6EA24583FEA2}"/>
              </a:ext>
            </a:extLst>
          </p:cNvPr>
          <p:cNvSpPr/>
          <p:nvPr/>
        </p:nvSpPr>
        <p:spPr>
          <a:xfrm>
            <a:off x="1979433" y="3020213"/>
            <a:ext cx="1354317" cy="421899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Equipped</a:t>
            </a:r>
            <a:endParaRPr lang="en-US" sz="14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2" name="Rectangle: Rounded Corners 21">
            <a:hlinkClick r:id="rId2" action="ppaction://hlinksldjump"/>
            <a:extLst>
              <a:ext uri="{FF2B5EF4-FFF2-40B4-BE49-F238E27FC236}">
                <a16:creationId xmlns="" xmlns:a16="http://schemas.microsoft.com/office/drawing/2014/main" id="{110B5B4E-927F-408D-8B2A-64BA77D94D72}"/>
              </a:ext>
            </a:extLst>
          </p:cNvPr>
          <p:cNvSpPr/>
          <p:nvPr/>
        </p:nvSpPr>
        <p:spPr>
          <a:xfrm>
            <a:off x="3705587" y="3012873"/>
            <a:ext cx="1354317" cy="4218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Equip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3" name="Rectangle: Rounded Corners 22">
            <a:hlinkClick r:id="rId2" action="ppaction://hlinksldjump"/>
            <a:extLst>
              <a:ext uri="{FF2B5EF4-FFF2-40B4-BE49-F238E27FC236}">
                <a16:creationId xmlns="" xmlns:a16="http://schemas.microsoft.com/office/drawing/2014/main" id="{05915929-5322-4347-8890-2893B8D94474}"/>
              </a:ext>
            </a:extLst>
          </p:cNvPr>
          <p:cNvSpPr/>
          <p:nvPr/>
        </p:nvSpPr>
        <p:spPr>
          <a:xfrm>
            <a:off x="6355680" y="5497965"/>
            <a:ext cx="1437437" cy="571561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Apply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2" name="Rectangle: Rounded Corners 41">
            <a:hlinkClick r:id="rId2" action="ppaction://hlinksldjump"/>
            <a:extLst>
              <a:ext uri="{FF2B5EF4-FFF2-40B4-BE49-F238E27FC236}">
                <a16:creationId xmlns="" xmlns:a16="http://schemas.microsoft.com/office/drawing/2014/main" id="{C625D293-BC21-4557-ADB9-1F5E55676F16}"/>
              </a:ext>
            </a:extLst>
          </p:cNvPr>
          <p:cNvSpPr/>
          <p:nvPr/>
        </p:nvSpPr>
        <p:spPr>
          <a:xfrm>
            <a:off x="6355680" y="4926404"/>
            <a:ext cx="1437437" cy="497561"/>
          </a:xfrm>
          <a:prstGeom prst="roundRect">
            <a:avLst/>
          </a:prstGeom>
          <a:solidFill>
            <a:srgbClr val="FF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Remove All</a:t>
            </a:r>
            <a:endParaRPr lang="en-US" sz="14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4" name="Rectangle: Rounded Corners 43">
            <a:hlinkClick r:id="rId2" action="ppaction://hlinksldjump"/>
            <a:extLst>
              <a:ext uri="{FF2B5EF4-FFF2-40B4-BE49-F238E27FC236}">
                <a16:creationId xmlns="" xmlns:a16="http://schemas.microsoft.com/office/drawing/2014/main" id="{D65152E7-418B-4A9F-9BEA-5AFCB82BF5B6}"/>
              </a:ext>
            </a:extLst>
          </p:cNvPr>
          <p:cNvSpPr/>
          <p:nvPr/>
        </p:nvSpPr>
        <p:spPr>
          <a:xfrm>
            <a:off x="5431740" y="3012872"/>
            <a:ext cx="1354317" cy="4218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Equip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9" name="Picture 8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42902" r="74296" b="43683"/>
          <a:stretch/>
        </p:blipFill>
        <p:spPr>
          <a:xfrm>
            <a:off x="2002456" y="1735311"/>
            <a:ext cx="1272582" cy="11699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9" t="16951" r="30304" b="62515"/>
          <a:stretch/>
        </p:blipFill>
        <p:spPr>
          <a:xfrm>
            <a:off x="3746047" y="1701226"/>
            <a:ext cx="1273395" cy="12040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4806806" y="4944065"/>
            <a:ext cx="1165301" cy="10330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hlinkClick r:id="rId2" action="ppaction://hlinksldjump"/>
            <a:extLst>
              <a:ext uri="{FF2B5EF4-FFF2-40B4-BE49-F238E27FC236}">
                <a16:creationId xmlns="" xmlns:a16="http://schemas.microsoft.com/office/drawing/2014/main" id="{F4C99C2C-30B5-4E3D-B1EA-F71E172D68C4}"/>
              </a:ext>
            </a:extLst>
          </p:cNvPr>
          <p:cNvSpPr/>
          <p:nvPr/>
        </p:nvSpPr>
        <p:spPr>
          <a:xfrm>
            <a:off x="5999714" y="4920686"/>
            <a:ext cx="248997" cy="260834"/>
          </a:xfrm>
          <a:prstGeom prst="roundRect">
            <a:avLst/>
          </a:prstGeom>
          <a:solidFill>
            <a:srgbClr val="FF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×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3" name="Rectangle 32">
            <a:hlinkClick r:id="rId2" action="ppaction://hlinksldjump"/>
          </p:cNvPr>
          <p:cNvSpPr/>
          <p:nvPr/>
        </p:nvSpPr>
        <p:spPr>
          <a:xfrm>
            <a:off x="3217443" y="4942869"/>
            <a:ext cx="1165301" cy="10330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C10441D6-AF69-4F14-935E-C36AD0D2B4A6}"/>
              </a:ext>
            </a:extLst>
          </p:cNvPr>
          <p:cNvSpPr/>
          <p:nvPr/>
        </p:nvSpPr>
        <p:spPr>
          <a:xfrm>
            <a:off x="4405453" y="4926404"/>
            <a:ext cx="248997" cy="260834"/>
          </a:xfrm>
          <a:prstGeom prst="roundRect">
            <a:avLst/>
          </a:prstGeom>
          <a:solidFill>
            <a:srgbClr val="FF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×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5" name="Picture 34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42902" r="74296" b="43683"/>
          <a:stretch/>
        </p:blipFill>
        <p:spPr>
          <a:xfrm>
            <a:off x="1585723" y="4935865"/>
            <a:ext cx="1194039" cy="1049453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8" name="Rectangle: Rounded Corners 27">
            <a:hlinkClick r:id="rId2" action="ppaction://hlinksldjump"/>
            <a:extLst>
              <a:ext uri="{FF2B5EF4-FFF2-40B4-BE49-F238E27FC236}">
                <a16:creationId xmlns="" xmlns:a16="http://schemas.microsoft.com/office/drawing/2014/main" id="{3EB11EA8-32FD-42C5-AC4F-1DED4CBD906D}"/>
              </a:ext>
            </a:extLst>
          </p:cNvPr>
          <p:cNvSpPr/>
          <p:nvPr/>
        </p:nvSpPr>
        <p:spPr>
          <a:xfrm>
            <a:off x="2805068" y="4916604"/>
            <a:ext cx="248997" cy="260834"/>
          </a:xfrm>
          <a:prstGeom prst="roundRect">
            <a:avLst/>
          </a:prstGeom>
          <a:solidFill>
            <a:srgbClr val="FF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×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3" name="Picture 12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5844" r="34877" b="55908"/>
          <a:stretch/>
        </p:blipFill>
        <p:spPr>
          <a:xfrm>
            <a:off x="5472200" y="1701226"/>
            <a:ext cx="1273395" cy="119907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261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3562692" y="1068704"/>
            <a:ext cx="7250088" cy="5293996"/>
          </a:xfrm>
          <a:prstGeom prst="rect">
            <a:avLst/>
          </a:prstGeom>
          <a:solidFill>
            <a:srgbClr val="2C2C2C"/>
          </a:solidFill>
          <a:ln w="76200">
            <a:solidFill>
              <a:schemeClr val="bg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World Ranks – Win’s Rate</a:t>
            </a: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1441295" y="1068705"/>
            <a:ext cx="2033426" cy="52939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762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="" xmlns:a16="http://schemas.microsoft.com/office/drawing/2014/main" id="{9D37A73F-E2A0-4FAF-BE73-282E3A82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80" y="1068704"/>
            <a:ext cx="1917455" cy="714375"/>
          </a:xfrm>
          <a:prstGeom prst="rect">
            <a:avLst/>
          </a:prstGeom>
        </p:spPr>
      </p:pic>
      <p:sp>
        <p:nvSpPr>
          <p:cNvPr id="14" name="Snip Diagonal Corner Rectangle 13">
            <a:hlinkClick r:id="rId2" action="ppaction://hlinksldjump"/>
          </p:cNvPr>
          <p:cNvSpPr/>
          <p:nvPr/>
        </p:nvSpPr>
        <p:spPr>
          <a:xfrm>
            <a:off x="1617732" y="1915172"/>
            <a:ext cx="1636008" cy="728967"/>
          </a:xfrm>
          <a:prstGeom prst="snip2DiagRect">
            <a:avLst/>
          </a:prstGeom>
          <a:solidFill>
            <a:srgbClr val="C00000"/>
          </a:solidFill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lgerian" panose="04020705040A02060702" pitchFamily="82" charset="0"/>
              </a:rPr>
              <a:t>Win’s Rate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15" name="Snip Diagonal Corner Rectangle 14">
            <a:hlinkClick r:id="rId6" action="ppaction://hlinksldjump"/>
          </p:cNvPr>
          <p:cNvSpPr/>
          <p:nvPr/>
        </p:nvSpPr>
        <p:spPr>
          <a:xfrm>
            <a:off x="1617732" y="2884725"/>
            <a:ext cx="1636008" cy="728967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Play time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Snip Diagonal Corner Rectangle 15">
            <a:hlinkClick r:id="rId7" action="ppaction://hlinksldjump"/>
          </p:cNvPr>
          <p:cNvSpPr/>
          <p:nvPr/>
        </p:nvSpPr>
        <p:spPr>
          <a:xfrm>
            <a:off x="1617732" y="3854278"/>
            <a:ext cx="1636008" cy="728967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Achievement</a:t>
            </a:r>
            <a:endParaRPr lang="en-US" sz="155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Flowchart: Manual Operation 16">
            <a:hlinkClick r:id="rId2" action="ppaction://hlinksldjump"/>
          </p:cNvPr>
          <p:cNvSpPr/>
          <p:nvPr/>
        </p:nvSpPr>
        <p:spPr>
          <a:xfrm>
            <a:off x="3870960" y="1167764"/>
            <a:ext cx="6629400" cy="472006"/>
          </a:xfrm>
          <a:prstGeom prst="flowChartManualOperat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400" spc="30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WORLD  RANKS</a:t>
            </a:r>
            <a:endParaRPr lang="en-US" sz="2400" spc="300" dirty="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2285778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0" y="1783079"/>
            <a:ext cx="266191" cy="44575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638364" y="25153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#1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5218287" y="2351751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Alfa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19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2302559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Win’s </a:t>
            </a: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Rate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75.60%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0" name="Picture 19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3633392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>
            <a:hlinkClick r:id="rId2" action="ppaction://hlinksldjump"/>
          </p:cNvPr>
          <p:cNvSpPr txBox="1"/>
          <p:nvPr/>
        </p:nvSpPr>
        <p:spPr>
          <a:xfrm>
            <a:off x="3638364" y="386300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#2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5218287" y="3699365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Bravo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3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3650173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Win’s </a:t>
            </a: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Rate</a:t>
            </a: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73</a:t>
            </a: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.20</a:t>
            </a: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%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4" name="Picture 23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4999971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hlinkClick r:id="rId2" action="ppaction://hlinksldjump"/>
          </p:cNvPr>
          <p:cNvSpPr txBox="1"/>
          <p:nvPr/>
        </p:nvSpPr>
        <p:spPr>
          <a:xfrm>
            <a:off x="3638364" y="522958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#3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hlinkClick r:id="rId2" action="ppaction://hlinksldjump"/>
          </p:cNvPr>
          <p:cNvSpPr txBox="1"/>
          <p:nvPr/>
        </p:nvSpPr>
        <p:spPr>
          <a:xfrm>
            <a:off x="5218287" y="5065944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Charlie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7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5016752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Win’s </a:t>
            </a: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Rate</a:t>
            </a: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69</a:t>
            </a: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.45%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sp>
        <p:nvSpPr>
          <p:cNvPr id="28" name="Rounded Rectangle 27">
            <a:hlinkClick r:id="rId2" action="ppaction://hlinksldjump"/>
          </p:cNvPr>
          <p:cNvSpPr/>
          <p:nvPr/>
        </p:nvSpPr>
        <p:spPr>
          <a:xfrm>
            <a:off x="3638364" y="1819034"/>
            <a:ext cx="6592564" cy="320317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slope"/>
            </a:sp3d>
          </a:bodyPr>
          <a:lstStyle/>
          <a:p>
            <a:r>
              <a:rPr lang="en-US" sz="1600" dirty="0" smtClean="0">
                <a:latin typeface="Exotc350 Bd BT" panose="04030805050B02020A03" pitchFamily="82" charset="0"/>
              </a:rPr>
              <a:t>No.     Profile       Name                                               Win’s Rate</a:t>
            </a:r>
            <a:endParaRPr lang="en-US" sz="1600" dirty="0"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4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3562692" y="1068704"/>
            <a:ext cx="7250088" cy="5293996"/>
          </a:xfrm>
          <a:prstGeom prst="rect">
            <a:avLst/>
          </a:prstGeom>
          <a:solidFill>
            <a:srgbClr val="2C2C2C"/>
          </a:solidFill>
          <a:ln w="76200">
            <a:solidFill>
              <a:schemeClr val="bg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World Ranks – </a:t>
            </a:r>
            <a:r>
              <a:rPr lang="en-US" sz="4400" b="1" dirty="0" smtClean="0"/>
              <a:t>Play Time</a:t>
            </a:r>
            <a:endParaRPr lang="en-US" sz="4400" b="1" dirty="0"/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1441295" y="1068705"/>
            <a:ext cx="2033426" cy="52939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762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="" xmlns:a16="http://schemas.microsoft.com/office/drawing/2014/main" id="{9D37A73F-E2A0-4FAF-BE73-282E3A82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80" y="1068704"/>
            <a:ext cx="1917455" cy="714375"/>
          </a:xfrm>
          <a:prstGeom prst="rect">
            <a:avLst/>
          </a:prstGeom>
        </p:spPr>
      </p:pic>
      <p:sp>
        <p:nvSpPr>
          <p:cNvPr id="14" name="Snip Diagonal Corner Rectangle 13">
            <a:hlinkClick r:id="rId6" action="ppaction://hlinksldjump"/>
          </p:cNvPr>
          <p:cNvSpPr/>
          <p:nvPr/>
        </p:nvSpPr>
        <p:spPr>
          <a:xfrm>
            <a:off x="1617732" y="1915172"/>
            <a:ext cx="1636008" cy="728967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Win’s Rate</a:t>
            </a:r>
            <a:endParaRPr lang="en-US" dirty="0">
              <a:solidFill>
                <a:schemeClr val="bg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5" name="Snip Diagonal Corner Rectangle 14">
            <a:hlinkClick r:id="rId2" action="ppaction://hlinksldjump"/>
          </p:cNvPr>
          <p:cNvSpPr/>
          <p:nvPr/>
        </p:nvSpPr>
        <p:spPr>
          <a:xfrm>
            <a:off x="1617732" y="2884725"/>
            <a:ext cx="1636008" cy="728967"/>
          </a:xfrm>
          <a:prstGeom prst="snip2DiagRect">
            <a:avLst/>
          </a:prstGeom>
          <a:solidFill>
            <a:srgbClr val="C00000"/>
          </a:solidFill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lgerian" panose="04020705040A02060702" pitchFamily="82" charset="0"/>
              </a:rPr>
              <a:t>Play time</a:t>
            </a:r>
            <a:endParaRPr lang="en-US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16" name="Snip Diagonal Corner Rectangle 15">
            <a:hlinkClick r:id="rId7" action="ppaction://hlinksldjump"/>
          </p:cNvPr>
          <p:cNvSpPr/>
          <p:nvPr/>
        </p:nvSpPr>
        <p:spPr>
          <a:xfrm>
            <a:off x="1617732" y="3854278"/>
            <a:ext cx="1636008" cy="728967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dirty="0" smtClean="0">
                <a:solidFill>
                  <a:schemeClr val="bg1"/>
                </a:solidFill>
                <a:latin typeface="Algerian" panose="04020705040A02060702" pitchFamily="82" charset="0"/>
              </a:rPr>
              <a:t>Achievement</a:t>
            </a:r>
            <a:endParaRPr lang="en-US" sz="155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Flowchart: Manual Operation 16">
            <a:hlinkClick r:id="rId2" action="ppaction://hlinksldjump"/>
          </p:cNvPr>
          <p:cNvSpPr/>
          <p:nvPr/>
        </p:nvSpPr>
        <p:spPr>
          <a:xfrm>
            <a:off x="3870960" y="1167764"/>
            <a:ext cx="6629400" cy="472006"/>
          </a:xfrm>
          <a:prstGeom prst="flowChartManualOperat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400" spc="30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WORLD  RANKS</a:t>
            </a:r>
            <a:endParaRPr lang="en-US" sz="2400" spc="300" dirty="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2285778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0" y="1783079"/>
            <a:ext cx="266191" cy="44575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638364" y="25153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#1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5218287" y="2351751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Alfa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19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2302559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1452 hours</a:t>
            </a:r>
            <a:endParaRPr lang="en-US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0" name="Picture 19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3633392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>
            <a:hlinkClick r:id="rId2" action="ppaction://hlinksldjump"/>
          </p:cNvPr>
          <p:cNvSpPr txBox="1"/>
          <p:nvPr/>
        </p:nvSpPr>
        <p:spPr>
          <a:xfrm>
            <a:off x="3638364" y="386300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#2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5218287" y="3699365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Bravo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3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3650173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1420 hours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4" name="Picture 23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4999971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hlinkClick r:id="rId2" action="ppaction://hlinksldjump"/>
          </p:cNvPr>
          <p:cNvSpPr txBox="1"/>
          <p:nvPr/>
        </p:nvSpPr>
        <p:spPr>
          <a:xfrm>
            <a:off x="3638364" y="522958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#3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hlinkClick r:id="rId2" action="ppaction://hlinksldjump"/>
          </p:cNvPr>
          <p:cNvSpPr txBox="1"/>
          <p:nvPr/>
        </p:nvSpPr>
        <p:spPr>
          <a:xfrm>
            <a:off x="5218287" y="5065944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Charlie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7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5016752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1397 hours</a:t>
            </a:r>
            <a:endParaRPr lang="en-US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sp>
        <p:nvSpPr>
          <p:cNvPr id="28" name="Rounded Rectangle 27">
            <a:hlinkClick r:id="rId2" action="ppaction://hlinksldjump"/>
          </p:cNvPr>
          <p:cNvSpPr/>
          <p:nvPr/>
        </p:nvSpPr>
        <p:spPr>
          <a:xfrm>
            <a:off x="3638364" y="1819034"/>
            <a:ext cx="6592564" cy="320317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slope"/>
            </a:sp3d>
          </a:bodyPr>
          <a:lstStyle/>
          <a:p>
            <a:r>
              <a:rPr lang="en-US" sz="1600" dirty="0" smtClean="0">
                <a:latin typeface="Exotc350 Bd BT" panose="04030805050B02020A03" pitchFamily="82" charset="0"/>
              </a:rPr>
              <a:t>No.     Profile       Name                                               Total Time</a:t>
            </a:r>
            <a:endParaRPr lang="en-US" sz="1600" dirty="0"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3562692" y="1068704"/>
            <a:ext cx="7250088" cy="5293996"/>
          </a:xfrm>
          <a:prstGeom prst="rect">
            <a:avLst/>
          </a:prstGeom>
          <a:solidFill>
            <a:srgbClr val="2C2C2C"/>
          </a:solidFill>
          <a:ln w="76200">
            <a:solidFill>
              <a:schemeClr val="bg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World Ranks – </a:t>
            </a:r>
            <a:r>
              <a:rPr lang="en-US" sz="4400" b="1" dirty="0" smtClean="0"/>
              <a:t>Achievement</a:t>
            </a:r>
            <a:endParaRPr lang="en-US" sz="4400" b="1" dirty="0"/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1441295" y="1068705"/>
            <a:ext cx="2033426" cy="52939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762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="" xmlns:a16="http://schemas.microsoft.com/office/drawing/2014/main" id="{9D37A73F-E2A0-4FAF-BE73-282E3A822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280" y="1068704"/>
            <a:ext cx="1917455" cy="714375"/>
          </a:xfrm>
          <a:prstGeom prst="rect">
            <a:avLst/>
          </a:prstGeom>
        </p:spPr>
      </p:pic>
      <p:sp>
        <p:nvSpPr>
          <p:cNvPr id="14" name="Snip Diagonal Corner Rectangle 13">
            <a:hlinkClick r:id="rId6" action="ppaction://hlinksldjump"/>
          </p:cNvPr>
          <p:cNvSpPr/>
          <p:nvPr/>
        </p:nvSpPr>
        <p:spPr>
          <a:xfrm>
            <a:off x="1617732" y="1915172"/>
            <a:ext cx="1636008" cy="728967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Win’s Rate</a:t>
            </a:r>
            <a:endParaRPr lang="en-US" dirty="0">
              <a:solidFill>
                <a:schemeClr val="bg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5" name="Snip Diagonal Corner Rectangle 14">
            <a:hlinkClick r:id="rId7" action="ppaction://hlinksldjump"/>
          </p:cNvPr>
          <p:cNvSpPr/>
          <p:nvPr/>
        </p:nvSpPr>
        <p:spPr>
          <a:xfrm>
            <a:off x="1617732" y="2884725"/>
            <a:ext cx="1636008" cy="728967"/>
          </a:xfrm>
          <a:prstGeom prst="snip2DiagRect">
            <a:avLst/>
          </a:prstGeom>
          <a:solidFill>
            <a:srgbClr val="9E9E9E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/>
                <a:latin typeface="Algerian" panose="04020705040A02060702" pitchFamily="82" charset="0"/>
              </a:rPr>
              <a:t>Play time</a:t>
            </a:r>
            <a:endParaRPr lang="en-US" dirty="0">
              <a:solidFill>
                <a:schemeClr val="bg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16" name="Snip Diagonal Corner Rectangle 15">
            <a:hlinkClick r:id="rId2" action="ppaction://hlinksldjump"/>
          </p:cNvPr>
          <p:cNvSpPr/>
          <p:nvPr/>
        </p:nvSpPr>
        <p:spPr>
          <a:xfrm>
            <a:off x="1617732" y="3854278"/>
            <a:ext cx="1636008" cy="728967"/>
          </a:xfrm>
          <a:prstGeom prst="snip2DiagRect">
            <a:avLst/>
          </a:prstGeom>
          <a:solidFill>
            <a:srgbClr val="C00000"/>
          </a:solidFill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lgerian" panose="04020705040A02060702" pitchFamily="82" charset="0"/>
              </a:rPr>
              <a:t>Achievement</a:t>
            </a:r>
            <a:endParaRPr lang="en-US" sz="1550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17" name="Flowchart: Manual Operation 16">
            <a:hlinkClick r:id="rId2" action="ppaction://hlinksldjump"/>
          </p:cNvPr>
          <p:cNvSpPr/>
          <p:nvPr/>
        </p:nvSpPr>
        <p:spPr>
          <a:xfrm>
            <a:off x="3870960" y="1167764"/>
            <a:ext cx="6629400" cy="472006"/>
          </a:xfrm>
          <a:prstGeom prst="flowChartManualOperat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400" spc="30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WORLD  RANKS</a:t>
            </a:r>
            <a:endParaRPr lang="en-US" sz="2400" spc="300" dirty="0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2285778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0" y="1783079"/>
            <a:ext cx="266191" cy="445759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638364" y="25153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#1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5218287" y="2351751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Alfa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19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2302559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71 pieces</a:t>
            </a:r>
            <a:endParaRPr lang="en-US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0" name="Picture 19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3633392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>
            <a:hlinkClick r:id="rId2" action="ppaction://hlinksldjump"/>
          </p:cNvPr>
          <p:cNvSpPr txBox="1"/>
          <p:nvPr/>
        </p:nvSpPr>
        <p:spPr>
          <a:xfrm>
            <a:off x="3638364" y="3863007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#2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5218287" y="3699365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Bravo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3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3650173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55 pieces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24" name="Picture 23">
            <a:hlinkClick r:id="rId2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18"/>
          <a:stretch/>
        </p:blipFill>
        <p:spPr>
          <a:xfrm>
            <a:off x="4222586" y="4999971"/>
            <a:ext cx="849744" cy="88305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hlinkClick r:id="rId2" action="ppaction://hlinksldjump"/>
          </p:cNvPr>
          <p:cNvSpPr txBox="1"/>
          <p:nvPr/>
        </p:nvSpPr>
        <p:spPr>
          <a:xfrm>
            <a:off x="3638364" y="522958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u="sng" spc="300" dirty="0" smtClean="0">
                <a:latin typeface="Arial Black" panose="020B0A04020102020204" pitchFamily="34" charset="0"/>
              </a:rPr>
              <a:t>#3</a:t>
            </a:r>
            <a:endParaRPr lang="en-US" b="1" u="sng" spc="300" dirty="0"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hlinkClick r:id="rId2" action="ppaction://hlinksldjump"/>
          </p:cNvPr>
          <p:cNvSpPr txBox="1"/>
          <p:nvPr/>
        </p:nvSpPr>
        <p:spPr>
          <a:xfrm>
            <a:off x="5218287" y="5065944"/>
            <a:ext cx="309249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u="sng" spc="300" dirty="0" smtClean="0">
                <a:latin typeface="Exotc350 Bd BT" panose="04030805050B02020A03" pitchFamily="82" charset="0"/>
              </a:rPr>
              <a:t>Charlie</a:t>
            </a:r>
            <a:endParaRPr lang="en-US" b="1" u="sng" spc="300" dirty="0">
              <a:latin typeface="Exotc350 Bd BT" panose="04030805050B02020A03" pitchFamily="82" charset="0"/>
            </a:endParaRPr>
          </a:p>
        </p:txBody>
      </p:sp>
      <p:sp>
        <p:nvSpPr>
          <p:cNvPr id="27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8542791" y="5016752"/>
            <a:ext cx="145231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53 pieces</a:t>
            </a:r>
            <a:endParaRPr lang="en-US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638364" y="1819034"/>
            <a:ext cx="6592564" cy="320317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slope"/>
            </a:sp3d>
          </a:bodyPr>
          <a:lstStyle/>
          <a:p>
            <a:r>
              <a:rPr lang="en-US" sz="1600" dirty="0" smtClean="0">
                <a:latin typeface="Exotc350 Bd BT" panose="04030805050B02020A03" pitchFamily="82" charset="0"/>
              </a:rPr>
              <a:t>No.     Profile       Name                                          Total Achievement</a:t>
            </a:r>
            <a:endParaRPr lang="en-US" sz="1600" dirty="0"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31" name="Picture 30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41034" y="15961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Option - Settings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931CFB-F26E-4812-B64F-DD32D0C4DAF9}"/>
              </a:ext>
            </a:extLst>
          </p:cNvPr>
          <p:cNvSpPr/>
          <p:nvPr/>
        </p:nvSpPr>
        <p:spPr>
          <a:xfrm>
            <a:off x="1730449" y="2031735"/>
            <a:ext cx="1579164" cy="79939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xmlns="" id="{837094B3-8D79-409B-926F-C8B9ED008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80438" y="1759980"/>
            <a:ext cx="45719" cy="4631851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xmlns="" id="{0502BC75-1F53-451F-A77A-9AC7493B6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2B54BEA3-C296-493C-9CA2-C2EDA5F0D1D4}"/>
              </a:ext>
            </a:extLst>
          </p:cNvPr>
          <p:cNvSpPr/>
          <p:nvPr/>
        </p:nvSpPr>
        <p:spPr>
          <a:xfrm>
            <a:off x="1408623" y="1832855"/>
            <a:ext cx="2133719" cy="1408977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Settings</a:t>
            </a:r>
          </a:p>
        </p:txBody>
      </p:sp>
      <p:sp>
        <p:nvSpPr>
          <p:cNvPr id="23" name="Rectangle: Rounded Corners 22">
            <a:hlinkClick r:id="rId8" action="ppaction://hlinksldjump"/>
            <a:extLst>
              <a:ext uri="{FF2B5EF4-FFF2-40B4-BE49-F238E27FC236}">
                <a16:creationId xmlns:a16="http://schemas.microsoft.com/office/drawing/2014/main" xmlns="" id="{CCFA2656-E3F2-423B-805A-DE3F19A10A9F}"/>
              </a:ext>
            </a:extLst>
          </p:cNvPr>
          <p:cNvSpPr/>
          <p:nvPr/>
        </p:nvSpPr>
        <p:spPr>
          <a:xfrm>
            <a:off x="1417075" y="3407854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Control</a:t>
            </a:r>
          </a:p>
        </p:txBody>
      </p:sp>
      <p:sp>
        <p:nvSpPr>
          <p:cNvPr id="24" name="Rectangle: Rounded Corners 23">
            <a:hlinkClick r:id="rId9" action="ppaction://hlinksldjump"/>
            <a:extLst>
              <a:ext uri="{FF2B5EF4-FFF2-40B4-BE49-F238E27FC236}">
                <a16:creationId xmlns:a16="http://schemas.microsoft.com/office/drawing/2014/main" xmlns="" id="{8281FB17-A253-480C-921A-8AFDD36A057E}"/>
              </a:ext>
            </a:extLst>
          </p:cNvPr>
          <p:cNvSpPr/>
          <p:nvPr/>
        </p:nvSpPr>
        <p:spPr>
          <a:xfrm>
            <a:off x="1417075" y="4982854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Graphics</a:t>
            </a:r>
            <a:endParaRPr lang="en-ID" dirty="0"/>
          </a:p>
        </p:txBody>
      </p:sp>
      <p:pic>
        <p:nvPicPr>
          <p:cNvPr id="2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xmlns="" id="{7ACCE803-AAD1-4335-B2D6-CBA5EF5F2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11851" y="1759980"/>
            <a:ext cx="45719" cy="4631851"/>
          </a:xfrm>
          <a:prstGeom prst="rect">
            <a:avLst/>
          </a:prstGeom>
        </p:spPr>
      </p:pic>
      <p:sp>
        <p:nvSpPr>
          <p:cNvPr id="15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D3894E74-7668-4225-A290-2B6057E32042}"/>
              </a:ext>
            </a:extLst>
          </p:cNvPr>
          <p:cNvSpPr/>
          <p:nvPr/>
        </p:nvSpPr>
        <p:spPr>
          <a:xfrm>
            <a:off x="3706738" y="1769587"/>
            <a:ext cx="2194776" cy="37871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Gameplay</a:t>
            </a:r>
            <a:endParaRPr lang="en-ID" dirty="0">
              <a:latin typeface="Exotc350 Bd BT" panose="04030805050B02020A03" pitchFamily="82" charset="0"/>
            </a:endParaRPr>
          </a:p>
        </p:txBody>
      </p:sp>
      <p:sp>
        <p:nvSpPr>
          <p:cNvPr id="30" name="Rectangle: Rounded Corners 29">
            <a:hlinkClick r:id="rId2" action="ppaction://hlinksldjump"/>
            <a:extLst>
              <a:ext uri="{FF2B5EF4-FFF2-40B4-BE49-F238E27FC236}">
                <a16:creationId xmlns:a16="http://schemas.microsoft.com/office/drawing/2014/main" xmlns="" id="{DCEDF92F-C210-4FEF-AF52-7006899B5B82}"/>
              </a:ext>
            </a:extLst>
          </p:cNvPr>
          <p:cNvSpPr/>
          <p:nvPr/>
        </p:nvSpPr>
        <p:spPr>
          <a:xfrm>
            <a:off x="8598255" y="1773586"/>
            <a:ext cx="2194776" cy="378717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/>
            <a:r>
              <a:rPr lang="en-US" dirty="0" smtClean="0">
                <a:latin typeface="Exotc350 Bd BT" panose="04030805050B02020A03" pitchFamily="82" charset="0"/>
              </a:rPr>
              <a:t>Volume</a:t>
            </a:r>
            <a:endParaRPr lang="en-ID" dirty="0">
              <a:latin typeface="Exotc350 Bd BT" panose="04030805050B02020A03" pitchFamily="82" charset="0"/>
            </a:endParaRPr>
          </a:p>
        </p:txBody>
      </p:sp>
      <p:sp>
        <p:nvSpPr>
          <p:cNvPr id="36" name="Rectangle: Rounded Corners 35">
            <a:hlinkClick r:id="rId2" action="ppaction://hlinksldjump"/>
            <a:extLst>
              <a:ext uri="{FF2B5EF4-FFF2-40B4-BE49-F238E27FC236}">
                <a16:creationId xmlns:a16="http://schemas.microsoft.com/office/drawing/2014/main" xmlns="" id="{941C3F81-3FD7-460B-95D0-339248F00A6E}"/>
              </a:ext>
            </a:extLst>
          </p:cNvPr>
          <p:cNvSpPr/>
          <p:nvPr/>
        </p:nvSpPr>
        <p:spPr>
          <a:xfrm>
            <a:off x="3657570" y="1089719"/>
            <a:ext cx="7124730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Option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9" name="Picture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FA977C1-C6B4-4189-B885-E4CB5C9D3B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078" y="2677283"/>
            <a:ext cx="6647109" cy="3031325"/>
          </a:xfrm>
          <a:prstGeom prst="rect">
            <a:avLst/>
          </a:prstGeom>
        </p:spPr>
      </p:pic>
      <p:sp>
        <p:nvSpPr>
          <p:cNvPr id="27" name="Rectangle 26">
            <a:hlinkClick r:id="rId2" action="ppaction://hlinksldjump"/>
            <a:extLst>
              <a:ext uri="{FF2B5EF4-FFF2-40B4-BE49-F238E27FC236}">
                <a16:creationId xmlns:a16="http://schemas.microsoft.com/office/drawing/2014/main" xmlns="" id="{02F041CA-165B-4493-81D2-0921E48AB42A}"/>
              </a:ext>
            </a:extLst>
          </p:cNvPr>
          <p:cNvSpPr/>
          <p:nvPr/>
        </p:nvSpPr>
        <p:spPr>
          <a:xfrm>
            <a:off x="7860421" y="3210698"/>
            <a:ext cx="2323112" cy="2711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hlinkClick r:id="rId2" action="ppaction://hlinksldjump"/>
            <a:extLst>
              <a:ext uri="{FF2B5EF4-FFF2-40B4-BE49-F238E27FC236}">
                <a16:creationId xmlns:a16="http://schemas.microsoft.com/office/drawing/2014/main" xmlns="" id="{0A404255-4D51-4877-BB07-133316A2E8EF}"/>
              </a:ext>
            </a:extLst>
          </p:cNvPr>
          <p:cNvSpPr/>
          <p:nvPr/>
        </p:nvSpPr>
        <p:spPr>
          <a:xfrm>
            <a:off x="7860421" y="4301066"/>
            <a:ext cx="2128200" cy="2711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:a16="http://schemas.microsoft.com/office/drawing/2014/main" xmlns="" id="{75FA75D7-D3C4-4E56-B7E4-8A37C1591740}"/>
              </a:ext>
            </a:extLst>
          </p:cNvPr>
          <p:cNvSpPr/>
          <p:nvPr/>
        </p:nvSpPr>
        <p:spPr>
          <a:xfrm>
            <a:off x="7860420" y="5391953"/>
            <a:ext cx="2027632" cy="2711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7" name="Picture 36">
            <a:hlinkClick r:id="rId2" action="ppaction://hlinksldjump"/>
            <a:extLst>
              <a:ext uri="{FF2B5EF4-FFF2-40B4-BE49-F238E27FC236}">
                <a16:creationId xmlns:a16="http://schemas.microsoft.com/office/drawing/2014/main" xmlns="" id="{8C7E1A5D-434D-4EB1-A68A-322225378D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9508" y="2673283"/>
            <a:ext cx="1751422" cy="2440137"/>
          </a:xfrm>
          <a:prstGeom prst="rect">
            <a:avLst/>
          </a:prstGeom>
        </p:spPr>
      </p:pic>
      <p:sp>
        <p:nvSpPr>
          <p:cNvPr id="28" name="TextBox 27">
            <a:hlinkClick r:id="rId2" action="ppaction://hlinksldjump"/>
          </p:cNvPr>
          <p:cNvSpPr txBox="1"/>
          <p:nvPr/>
        </p:nvSpPr>
        <p:spPr>
          <a:xfrm>
            <a:off x="9823470" y="1169783"/>
            <a:ext cx="853677" cy="2769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US" sz="12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05:44 am</a:t>
            </a:r>
            <a:endParaRPr lang="en-US" sz="12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8" name="Picture 17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41034" y="15961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Option -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931CFB-F26E-4812-B64F-DD32D0C4DAF9}"/>
              </a:ext>
            </a:extLst>
          </p:cNvPr>
          <p:cNvSpPr/>
          <p:nvPr/>
        </p:nvSpPr>
        <p:spPr>
          <a:xfrm>
            <a:off x="1730449" y="2031735"/>
            <a:ext cx="1579164" cy="79939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xmlns="" id="{0502BC75-1F53-451F-A77A-9AC7493B6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xmlns="" id="{2B54BEA3-C296-493C-9CA2-C2EDA5F0D1D4}"/>
              </a:ext>
            </a:extLst>
          </p:cNvPr>
          <p:cNvSpPr/>
          <p:nvPr/>
        </p:nvSpPr>
        <p:spPr>
          <a:xfrm>
            <a:off x="1408623" y="1832855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Settings</a:t>
            </a:r>
          </a:p>
        </p:txBody>
      </p:sp>
      <p:sp>
        <p:nvSpPr>
          <p:cNvPr id="23" name="Rectangle: Rounded Corners 22">
            <a:hlinkClick r:id="rId2" action="ppaction://hlinksldjump"/>
            <a:extLst>
              <a:ext uri="{FF2B5EF4-FFF2-40B4-BE49-F238E27FC236}">
                <a16:creationId xmlns:a16="http://schemas.microsoft.com/office/drawing/2014/main" xmlns="" id="{CCFA2656-E3F2-423B-805A-DE3F19A10A9F}"/>
              </a:ext>
            </a:extLst>
          </p:cNvPr>
          <p:cNvSpPr/>
          <p:nvPr/>
        </p:nvSpPr>
        <p:spPr>
          <a:xfrm>
            <a:off x="1417075" y="3407854"/>
            <a:ext cx="2133719" cy="14089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Control</a:t>
            </a:r>
          </a:p>
        </p:txBody>
      </p:sp>
      <p:sp>
        <p:nvSpPr>
          <p:cNvPr id="24" name="Rectangle: Rounded Corners 23">
            <a:hlinkClick r:id="rId8" action="ppaction://hlinksldjump"/>
            <a:extLst>
              <a:ext uri="{FF2B5EF4-FFF2-40B4-BE49-F238E27FC236}">
                <a16:creationId xmlns:a16="http://schemas.microsoft.com/office/drawing/2014/main" xmlns="" id="{8281FB17-A253-480C-921A-8AFDD36A057E}"/>
              </a:ext>
            </a:extLst>
          </p:cNvPr>
          <p:cNvSpPr/>
          <p:nvPr/>
        </p:nvSpPr>
        <p:spPr>
          <a:xfrm>
            <a:off x="1417075" y="4982854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Graphics</a:t>
            </a:r>
            <a:endParaRPr lang="en-ID" dirty="0"/>
          </a:p>
        </p:txBody>
      </p:sp>
      <p:pic>
        <p:nvPicPr>
          <p:cNvPr id="2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xmlns="" id="{7ACCE803-AAD1-4335-B2D6-CBA5EF5F2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11851" y="1759980"/>
            <a:ext cx="45719" cy="4631851"/>
          </a:xfrm>
          <a:prstGeom prst="rect">
            <a:avLst/>
          </a:prstGeom>
        </p:spPr>
      </p:pic>
      <p:sp>
        <p:nvSpPr>
          <p:cNvPr id="36" name="Rectangle: Rounded Corners 35">
            <a:hlinkClick r:id="rId2" action="ppaction://hlinksldjump"/>
            <a:extLst>
              <a:ext uri="{FF2B5EF4-FFF2-40B4-BE49-F238E27FC236}">
                <a16:creationId xmlns:a16="http://schemas.microsoft.com/office/drawing/2014/main" xmlns="" id="{941C3F81-3FD7-460B-95D0-339248F00A6E}"/>
              </a:ext>
            </a:extLst>
          </p:cNvPr>
          <p:cNvSpPr/>
          <p:nvPr/>
        </p:nvSpPr>
        <p:spPr>
          <a:xfrm>
            <a:off x="3657570" y="1089719"/>
            <a:ext cx="7124730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Option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A2F3CBF8-04F4-4805-8ADA-1ED2978A1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7325" y="1832855"/>
            <a:ext cx="6445987" cy="4327068"/>
          </a:xfrm>
          <a:prstGeom prst="rect">
            <a:avLst/>
          </a:prstGeom>
        </p:spPr>
      </p:pic>
      <p:sp>
        <p:nvSpPr>
          <p:cNvPr id="17" name="TextBox 16">
            <a:hlinkClick r:id="rId2" action="ppaction://hlinksldjump"/>
          </p:cNvPr>
          <p:cNvSpPr txBox="1"/>
          <p:nvPr/>
        </p:nvSpPr>
        <p:spPr>
          <a:xfrm>
            <a:off x="9823470" y="1169783"/>
            <a:ext cx="853677" cy="2769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US" sz="12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05:44 am</a:t>
            </a:r>
            <a:endParaRPr lang="en-US" sz="12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7" name="Picture 16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41034" y="15961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Option - Graphics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931CFB-F26E-4812-B64F-DD32D0C4DAF9}"/>
              </a:ext>
            </a:extLst>
          </p:cNvPr>
          <p:cNvSpPr/>
          <p:nvPr/>
        </p:nvSpPr>
        <p:spPr>
          <a:xfrm>
            <a:off x="1730449" y="2031735"/>
            <a:ext cx="1579164" cy="79939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xmlns="" id="{0502BC75-1F53-451F-A77A-9AC7493B6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7" name="Rectangle: Rounded Corners 6">
            <a:hlinkClick r:id="rId7" action="ppaction://hlinksldjump"/>
            <a:extLst>
              <a:ext uri="{FF2B5EF4-FFF2-40B4-BE49-F238E27FC236}">
                <a16:creationId xmlns:a16="http://schemas.microsoft.com/office/drawing/2014/main" xmlns="" id="{2B54BEA3-C296-493C-9CA2-C2EDA5F0D1D4}"/>
              </a:ext>
            </a:extLst>
          </p:cNvPr>
          <p:cNvSpPr/>
          <p:nvPr/>
        </p:nvSpPr>
        <p:spPr>
          <a:xfrm>
            <a:off x="1408623" y="1832855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Settings</a:t>
            </a:r>
          </a:p>
        </p:txBody>
      </p:sp>
      <p:sp>
        <p:nvSpPr>
          <p:cNvPr id="23" name="Rectangle: Rounded Corners 22">
            <a:hlinkClick r:id="rId8" action="ppaction://hlinksldjump"/>
            <a:extLst>
              <a:ext uri="{FF2B5EF4-FFF2-40B4-BE49-F238E27FC236}">
                <a16:creationId xmlns:a16="http://schemas.microsoft.com/office/drawing/2014/main" xmlns="" id="{CCFA2656-E3F2-423B-805A-DE3F19A10A9F}"/>
              </a:ext>
            </a:extLst>
          </p:cNvPr>
          <p:cNvSpPr/>
          <p:nvPr/>
        </p:nvSpPr>
        <p:spPr>
          <a:xfrm>
            <a:off x="1417075" y="3407854"/>
            <a:ext cx="2133719" cy="1408977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Control</a:t>
            </a:r>
          </a:p>
        </p:txBody>
      </p:sp>
      <p:sp>
        <p:nvSpPr>
          <p:cNvPr id="24" name="Rectangle: Rounded Corners 23">
            <a:hlinkClick r:id="rId2" action="ppaction://hlinksldjump"/>
            <a:extLst>
              <a:ext uri="{FF2B5EF4-FFF2-40B4-BE49-F238E27FC236}">
                <a16:creationId xmlns:a16="http://schemas.microsoft.com/office/drawing/2014/main" xmlns="" id="{8281FB17-A253-480C-921A-8AFDD36A057E}"/>
              </a:ext>
            </a:extLst>
          </p:cNvPr>
          <p:cNvSpPr/>
          <p:nvPr/>
        </p:nvSpPr>
        <p:spPr>
          <a:xfrm>
            <a:off x="1417075" y="4982854"/>
            <a:ext cx="2133719" cy="140897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dobe Garamond Pro Bold" panose="02020702060506020403"/>
              </a:rPr>
              <a:t>Graphics</a:t>
            </a:r>
            <a:endParaRPr lang="en-ID" b="1" dirty="0">
              <a:latin typeface="Adobe Garamond Pro Bold" panose="02020702060506020403"/>
            </a:endParaRPr>
          </a:p>
        </p:txBody>
      </p:sp>
      <p:pic>
        <p:nvPicPr>
          <p:cNvPr id="2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xmlns="" id="{7ACCE803-AAD1-4335-B2D6-CBA5EF5F2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611851" y="1759980"/>
            <a:ext cx="45719" cy="4631851"/>
          </a:xfrm>
          <a:prstGeom prst="rect">
            <a:avLst/>
          </a:prstGeom>
        </p:spPr>
      </p:pic>
      <p:sp>
        <p:nvSpPr>
          <p:cNvPr id="36" name="Rectangle: Rounded Corners 35">
            <a:hlinkClick r:id="rId2" action="ppaction://hlinksldjump"/>
            <a:extLst>
              <a:ext uri="{FF2B5EF4-FFF2-40B4-BE49-F238E27FC236}">
                <a16:creationId xmlns:a16="http://schemas.microsoft.com/office/drawing/2014/main" xmlns="" id="{941C3F81-3FD7-460B-95D0-339248F00A6E}"/>
              </a:ext>
            </a:extLst>
          </p:cNvPr>
          <p:cNvSpPr/>
          <p:nvPr/>
        </p:nvSpPr>
        <p:spPr>
          <a:xfrm>
            <a:off x="3657570" y="1089719"/>
            <a:ext cx="7117354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Option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xmlns="" id="{7AD643D6-5A25-4D3E-ABA3-5EAC322E3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7079" y="2177716"/>
            <a:ext cx="7047845" cy="3404937"/>
          </a:xfrm>
          <a:prstGeom prst="rect">
            <a:avLst/>
          </a:prstGeom>
        </p:spPr>
      </p:pic>
      <p:sp>
        <p:nvSpPr>
          <p:cNvPr id="15" name="TextBox 14">
            <a:hlinkClick r:id="rId2" action="ppaction://hlinksldjump"/>
          </p:cNvPr>
          <p:cNvSpPr txBox="1"/>
          <p:nvPr/>
        </p:nvSpPr>
        <p:spPr>
          <a:xfrm>
            <a:off x="9823470" y="1169783"/>
            <a:ext cx="853677" cy="2769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US" sz="1200" dirty="0" smtClean="0">
                <a:effectLst>
                  <a:glow rad="101600">
                    <a:schemeClr val="bg1">
                      <a:lumMod val="95000"/>
                      <a:lumOff val="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05:44 am</a:t>
            </a:r>
            <a:endParaRPr lang="en-US" sz="1200" dirty="0">
              <a:effectLst>
                <a:glow rad="101600">
                  <a:schemeClr val="bg1">
                    <a:lumMod val="95000"/>
                    <a:lumOff val="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Splash Screen</a:t>
            </a:r>
          </a:p>
        </p:txBody>
      </p:sp>
      <p:sp>
        <p:nvSpPr>
          <p:cNvPr id="6" name="Rectangle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FD5780DA-C988-4140-9A67-18F2D1DEBE8A}"/>
              </a:ext>
            </a:extLst>
          </p:cNvPr>
          <p:cNvSpPr/>
          <p:nvPr/>
        </p:nvSpPr>
        <p:spPr>
          <a:xfrm>
            <a:off x="1384917" y="1020932"/>
            <a:ext cx="9472473" cy="53887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6113EE6-FBE0-4629-B17F-D66ED542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15" y="1432685"/>
            <a:ext cx="66960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7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6" cy="11743364"/>
          </a:xfrm>
        </p:spPr>
      </p:pic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5E04B91F-9C96-4C5E-80B0-5933BE93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55369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Profile - Identity</a:t>
            </a:r>
            <a:endParaRPr lang="en-US" sz="4400" b="1" dirty="0"/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="" xmlns:a16="http://schemas.microsoft.com/office/drawing/2014/main" id="{A81961E6-BDD7-454E-9F0A-5647BDE10735}"/>
              </a:ext>
            </a:extLst>
          </p:cNvPr>
          <p:cNvSpPr/>
          <p:nvPr/>
        </p:nvSpPr>
        <p:spPr>
          <a:xfrm>
            <a:off x="1435928" y="374384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History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="" xmlns:a16="http://schemas.microsoft.com/office/drawing/2014/main" id="{647CD137-26F6-4B7F-B199-6CC59C506BD7}"/>
              </a:ext>
            </a:extLst>
          </p:cNvPr>
          <p:cNvSpPr/>
          <p:nvPr/>
        </p:nvSpPr>
        <p:spPr>
          <a:xfrm>
            <a:off x="1440094" y="2516987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Statistic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Rectangle: Rounded Corners 16">
            <a:hlinkClick r:id="rId2" action="ppaction://hlinksldjump"/>
            <a:extLst>
              <a:ext uri="{FF2B5EF4-FFF2-40B4-BE49-F238E27FC236}">
                <a16:creationId xmlns="" xmlns:a16="http://schemas.microsoft.com/office/drawing/2014/main" id="{9FB79DE3-4E5F-4AC4-9DEB-935A889486BD}"/>
              </a:ext>
            </a:extLst>
          </p:cNvPr>
          <p:cNvSpPr/>
          <p:nvPr/>
        </p:nvSpPr>
        <p:spPr>
          <a:xfrm>
            <a:off x="1431358" y="1290131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Identity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28" name="Picture 27">
            <a:hlinkClick r:id="rId2" action="ppaction://hlinksldjump"/>
            <a:extLst>
              <a:ext uri="{FF2B5EF4-FFF2-40B4-BE49-F238E27FC236}">
                <a16:creationId xmlns="" xmlns:a16="http://schemas.microsoft.com/office/drawing/2014/main" id="{761EBAC1-1B2F-40B7-AE14-85381D82E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308" y="1017269"/>
            <a:ext cx="45719" cy="5395105"/>
          </a:xfrm>
          <a:prstGeom prst="rect">
            <a:avLst/>
          </a:prstGeom>
        </p:spPr>
      </p:pic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="" xmlns:a16="http://schemas.microsoft.com/office/drawing/2014/main" id="{62E093A9-481F-47A8-8E81-5CDA94DEE3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310" y="1402907"/>
            <a:ext cx="3577958" cy="3570328"/>
          </a:xfrm>
          <a:prstGeom prst="rect">
            <a:avLst/>
          </a:prstGeom>
          <a:noFill/>
          <a:ln w="127000">
            <a:solidFill>
              <a:schemeClr val="bg1">
                <a:lumMod val="75000"/>
                <a:lumOff val="25000"/>
              </a:schemeClr>
            </a:solidFill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="" xmlns:a16="http://schemas.microsoft.com/office/drawing/2014/main" id="{911D0EF5-2DFD-40BA-A40A-D322A1C08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1797" y="5740400"/>
            <a:ext cx="2523114" cy="721127"/>
          </a:xfrm>
          <a:prstGeom prst="rect">
            <a:avLst/>
          </a:prstGeom>
        </p:spPr>
      </p:pic>
      <p:sp>
        <p:nvSpPr>
          <p:cNvPr id="27" name="Rectangle: Rounded Corners 26">
            <a:hlinkClick r:id="rId2" action="ppaction://hlinksldjump"/>
            <a:extLst>
              <a:ext uri="{FF2B5EF4-FFF2-40B4-BE49-F238E27FC236}">
                <a16:creationId xmlns="" xmlns:a16="http://schemas.microsoft.com/office/drawing/2014/main" id="{995A4954-9571-4690-92BA-D4EAE0FF17F8}"/>
              </a:ext>
            </a:extLst>
          </p:cNvPr>
          <p:cNvSpPr/>
          <p:nvPr/>
        </p:nvSpPr>
        <p:spPr>
          <a:xfrm>
            <a:off x="4617311" y="5314088"/>
            <a:ext cx="3577957" cy="272042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Exotc350 Bd BT" panose="04030805050B02020A03" pitchFamily="82" charset="0"/>
              </a:rPr>
              <a:t>Nickname</a:t>
            </a:r>
            <a:endParaRPr lang="en-US" dirty="0">
              <a:latin typeface="Exotc350 Bd BT" panose="04030805050B02020A03" pitchFamily="82" charset="0"/>
            </a:endParaRPr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="" xmlns:a16="http://schemas.microsoft.com/office/drawing/2014/main" id="{8C76B314-6980-40AC-9517-54C46DCE9625}"/>
              </a:ext>
            </a:extLst>
          </p:cNvPr>
          <p:cNvSpPr/>
          <p:nvPr/>
        </p:nvSpPr>
        <p:spPr>
          <a:xfrm>
            <a:off x="8577418" y="1103814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Profile</a:t>
            </a:r>
          </a:p>
        </p:txBody>
      </p:sp>
      <p:sp>
        <p:nvSpPr>
          <p:cNvPr id="30" name="Rectangle: Rounded Corners 29">
            <a:hlinkClick r:id="rId2" action="ppaction://hlinksldjump"/>
            <a:extLst>
              <a:ext uri="{FF2B5EF4-FFF2-40B4-BE49-F238E27FC236}">
                <a16:creationId xmlns="" xmlns:a16="http://schemas.microsoft.com/office/drawing/2014/main" id="{89349619-6312-4AF0-A988-0822B32EF30C}"/>
              </a:ext>
            </a:extLst>
          </p:cNvPr>
          <p:cNvSpPr/>
          <p:nvPr/>
        </p:nvSpPr>
        <p:spPr>
          <a:xfrm>
            <a:off x="8577416" y="3695771"/>
            <a:ext cx="2254405" cy="2659006"/>
          </a:xfrm>
          <a:prstGeom prst="round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 smtClean="0">
              <a:latin typeface="Exotc350 Bd BT" panose="04030805050B02020A03" pitchFamily="82" charset="0"/>
            </a:endParaRPr>
          </a:p>
          <a:p>
            <a:endParaRPr lang="en-US" sz="1600" dirty="0">
              <a:latin typeface="Exotc350 Bd BT" panose="04030805050B02020A03" pitchFamily="82" charset="0"/>
            </a:endParaRPr>
          </a:p>
          <a:p>
            <a:r>
              <a:rPr lang="en-US" sz="1600" dirty="0" smtClean="0">
                <a:latin typeface="Exotc350 Bd BT" panose="04030805050B02020A03" pitchFamily="82" charset="0"/>
              </a:rPr>
              <a:t>Since :</a:t>
            </a:r>
          </a:p>
          <a:p>
            <a:r>
              <a:rPr lang="en-US" sz="1600" dirty="0" smtClean="0">
                <a:latin typeface="Exotc350 Bd BT" panose="04030805050B02020A03" pitchFamily="82" charset="0"/>
              </a:rPr>
              <a:t>20 Feb 2018</a:t>
            </a:r>
          </a:p>
          <a:p>
            <a:endParaRPr lang="en-US" sz="1600" dirty="0">
              <a:latin typeface="Exotc350 Bd BT" panose="04030805050B02020A03" pitchFamily="82" charset="0"/>
            </a:endParaRPr>
          </a:p>
          <a:p>
            <a:r>
              <a:rPr lang="en-US" sz="1600" dirty="0" smtClean="0">
                <a:latin typeface="Exotc350 Bd BT" panose="04030805050B02020A03" pitchFamily="82" charset="0"/>
              </a:rPr>
              <a:t>E – mail 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playeremail@mail.com</a:t>
            </a:r>
          </a:p>
          <a:p>
            <a:endParaRPr lang="en-US" sz="1600" dirty="0">
              <a:solidFill>
                <a:schemeClr val="tx1"/>
              </a:solidFill>
              <a:latin typeface="Exotc350 Bd BT" panose="04030805050B02020A03" pitchFamily="82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Name 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Unknown</a:t>
            </a:r>
          </a:p>
          <a:p>
            <a:endParaRPr lang="en-US" sz="1600" dirty="0">
              <a:latin typeface="Exotc350 Bd BT" panose="04030805050B02020A03" pitchFamily="82" charset="0"/>
            </a:endParaRPr>
          </a:p>
          <a:p>
            <a:endParaRPr lang="en-US" sz="1600" dirty="0">
              <a:latin typeface="Exotc350 Bd BT" panose="04030805050B02020A03" pitchFamily="82" charset="0"/>
            </a:endParaRPr>
          </a:p>
        </p:txBody>
      </p:sp>
      <p:sp>
        <p:nvSpPr>
          <p:cNvPr id="15" name="Rectangle: Rounded Corners 14">
            <a:hlinkClick r:id="rId11" action="ppaction://hlinksldjump"/>
            <a:extLst>
              <a:ext uri="{FF2B5EF4-FFF2-40B4-BE49-F238E27FC236}">
                <a16:creationId xmlns="" xmlns:a16="http://schemas.microsoft.com/office/drawing/2014/main" id="{DA2E3054-0F76-4E53-8082-04F351260E4E}"/>
              </a:ext>
            </a:extLst>
          </p:cNvPr>
          <p:cNvSpPr/>
          <p:nvPr/>
        </p:nvSpPr>
        <p:spPr>
          <a:xfrm>
            <a:off x="1436771" y="49732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Account Settings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8367758" y="2013620"/>
            <a:ext cx="788404" cy="662940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57150">
            <a:solidFill>
              <a:srgbClr val="133957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80" y="2086010"/>
            <a:ext cx="518160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6" cy="11743364"/>
          </a:xfrm>
        </p:spPr>
      </p:pic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Profile - Statistic</a:t>
            </a:r>
          </a:p>
        </p:txBody>
      </p:sp>
      <p:pic>
        <p:nvPicPr>
          <p:cNvPr id="28" name="Picture 27">
            <a:hlinkClick r:id="rId2" action="ppaction://hlinksldjump"/>
            <a:extLst>
              <a:ext uri="{FF2B5EF4-FFF2-40B4-BE49-F238E27FC236}">
                <a16:creationId xmlns:a16="http://schemas.microsoft.com/office/drawing/2014/main" xmlns="" id="{761EBAC1-1B2F-40B7-AE14-85381D82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308" y="1017269"/>
            <a:ext cx="45719" cy="5395105"/>
          </a:xfrm>
          <a:prstGeom prst="rect">
            <a:avLst/>
          </a:prstGeom>
        </p:spPr>
      </p:pic>
      <p:sp>
        <p:nvSpPr>
          <p:cNvPr id="27" name="Rectangle: Rounded Corners 26">
            <a:hlinkClick r:id="rId6" action="ppaction://hlinksldjump"/>
            <a:extLst>
              <a:ext uri="{FF2B5EF4-FFF2-40B4-BE49-F238E27FC236}">
                <a16:creationId xmlns:a16="http://schemas.microsoft.com/office/drawing/2014/main" xmlns="" id="{E1FAF204-8C68-4FC7-BA12-BDCD958C1947}"/>
              </a:ext>
            </a:extLst>
          </p:cNvPr>
          <p:cNvSpPr/>
          <p:nvPr/>
        </p:nvSpPr>
        <p:spPr>
          <a:xfrm>
            <a:off x="1435928" y="374384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History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605B4586-76EE-4404-977E-FFBD065FDBAE}"/>
              </a:ext>
            </a:extLst>
          </p:cNvPr>
          <p:cNvSpPr/>
          <p:nvPr/>
        </p:nvSpPr>
        <p:spPr>
          <a:xfrm>
            <a:off x="1440094" y="2516987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Statistic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0" name="Rectangle: Rounded Corners 29">
            <a:hlinkClick r:id="rId7" action="ppaction://hlinksldjump"/>
            <a:extLst>
              <a:ext uri="{FF2B5EF4-FFF2-40B4-BE49-F238E27FC236}">
                <a16:creationId xmlns:a16="http://schemas.microsoft.com/office/drawing/2014/main" xmlns="" id="{AB8CCD9B-A44D-42DF-BB04-528386794656}"/>
              </a:ext>
            </a:extLst>
          </p:cNvPr>
          <p:cNvSpPr/>
          <p:nvPr/>
        </p:nvSpPr>
        <p:spPr>
          <a:xfrm>
            <a:off x="1431358" y="12901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Identity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xmlns="" id="{B5812E2A-ADB7-4582-BFB8-6BBB1F66453E}"/>
              </a:ext>
            </a:extLst>
          </p:cNvPr>
          <p:cNvSpPr/>
          <p:nvPr/>
        </p:nvSpPr>
        <p:spPr>
          <a:xfrm>
            <a:off x="1436771" y="49732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Account Settings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EB0B10-DC8C-456D-BE70-DF95BAA99C86}"/>
              </a:ext>
            </a:extLst>
          </p:cNvPr>
          <p:cNvSpPr/>
          <p:nvPr/>
        </p:nvSpPr>
        <p:spPr>
          <a:xfrm>
            <a:off x="8546938" y="1103814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Profile</a:t>
            </a:r>
          </a:p>
        </p:txBody>
      </p:sp>
      <p:pic>
        <p:nvPicPr>
          <p:cNvPr id="38" name="Picture 37">
            <a:hlinkClick r:id="rId9" action="ppaction://hlinksldjump"/>
            <a:extLst>
              <a:ext uri="{FF2B5EF4-FFF2-40B4-BE49-F238E27FC236}">
                <a16:creationId xmlns:a16="http://schemas.microsoft.com/office/drawing/2014/main" xmlns="" id="{F66A73AF-BAC5-4645-A161-347B2D1AC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1797" y="5683247"/>
            <a:ext cx="2523114" cy="77828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xmlns="" id="{DD81603F-87FA-456A-84F1-05D55174C6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2694" y="3338082"/>
            <a:ext cx="2203366" cy="138403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" name="Rectangle: Rounded Corners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153C788A-E0A8-4D08-AA63-4872DC666EE0}"/>
              </a:ext>
            </a:extLst>
          </p:cNvPr>
          <p:cNvSpPr/>
          <p:nvPr/>
        </p:nvSpPr>
        <p:spPr>
          <a:xfrm>
            <a:off x="4054642" y="1923716"/>
            <a:ext cx="1816736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Exotc350 Bd BT" panose="04030805050B02020A03" pitchFamily="82" charset="0"/>
              </a:rPr>
              <a:t>Matches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Exotc350 Bd BT" panose="04030805050B02020A03" pitchFamily="82" charset="0"/>
              </a:rPr>
              <a:t>5,179</a:t>
            </a:r>
            <a:endParaRPr lang="en-ID" sz="2000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sp>
        <p:nvSpPr>
          <p:cNvPr id="15" name="Rectangle: Rounded Corners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6272B6B0-5549-41F4-B0BB-8DC34892A646}"/>
              </a:ext>
            </a:extLst>
          </p:cNvPr>
          <p:cNvSpPr/>
          <p:nvPr/>
        </p:nvSpPr>
        <p:spPr>
          <a:xfrm>
            <a:off x="6105385" y="1923715"/>
            <a:ext cx="1816736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50800" h="38100" prst="riblet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Win’s </a:t>
            </a: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Rate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Exotc350 Bd BT" panose="04030805050B02020A03" pitchFamily="82" charset="0"/>
              </a:rPr>
              <a:t>75.60%</a:t>
            </a:r>
            <a:endParaRPr lang="en-ID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sp>
        <p:nvSpPr>
          <p:cNvPr id="16" name="Rectangle: Rounded Corners 15">
            <a:hlinkClick r:id="rId2" action="ppaction://hlinksldjump"/>
            <a:extLst>
              <a:ext uri="{FF2B5EF4-FFF2-40B4-BE49-F238E27FC236}">
                <a16:creationId xmlns:a16="http://schemas.microsoft.com/office/drawing/2014/main" xmlns="" id="{5787BF32-CB78-4A59-A920-39E2298D676A}"/>
              </a:ext>
            </a:extLst>
          </p:cNvPr>
          <p:cNvSpPr/>
          <p:nvPr/>
        </p:nvSpPr>
        <p:spPr>
          <a:xfrm>
            <a:off x="8150447" y="1923715"/>
            <a:ext cx="1816736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K/D</a:t>
            </a:r>
          </a:p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49.2%</a:t>
            </a:r>
            <a:endParaRPr lang="en-US" sz="2000" b="1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4" t="52778" r="44609" b="8195"/>
          <a:stretch/>
        </p:blipFill>
        <p:spPr>
          <a:xfrm>
            <a:off x="4048114" y="3220358"/>
            <a:ext cx="4345950" cy="246288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9215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6" cy="11743364"/>
          </a:xfrm>
        </p:spPr>
      </p:pic>
      <p:pic>
        <p:nvPicPr>
          <p:cNvPr id="40" name="Picture 39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2" name="Rectangle 1">
            <a:hlinkClick r:id="rId2" action="ppaction://hlinksldjump"/>
          </p:cNvPr>
          <p:cNvSpPr/>
          <p:nvPr/>
        </p:nvSpPr>
        <p:spPr>
          <a:xfrm>
            <a:off x="3789308" y="4799961"/>
            <a:ext cx="7063476" cy="1602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Profile - History</a:t>
            </a:r>
          </a:p>
        </p:txBody>
      </p:sp>
      <p:pic>
        <p:nvPicPr>
          <p:cNvPr id="28" name="Picture 27">
            <a:hlinkClick r:id="rId2" action="ppaction://hlinksldjump"/>
            <a:extLst>
              <a:ext uri="{FF2B5EF4-FFF2-40B4-BE49-F238E27FC236}">
                <a16:creationId xmlns:a16="http://schemas.microsoft.com/office/drawing/2014/main" xmlns="" id="{761EBAC1-1B2F-40B7-AE14-85381D82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308" y="1017269"/>
            <a:ext cx="45719" cy="5395105"/>
          </a:xfrm>
          <a:prstGeom prst="rect">
            <a:avLst/>
          </a:prstGeom>
        </p:spPr>
      </p:pic>
      <p:sp>
        <p:nvSpPr>
          <p:cNvPr id="27" name="Rectangle: Rounded Corners 26">
            <a:hlinkClick r:id="rId2" action="ppaction://hlinksldjump"/>
            <a:extLst>
              <a:ext uri="{FF2B5EF4-FFF2-40B4-BE49-F238E27FC236}">
                <a16:creationId xmlns:a16="http://schemas.microsoft.com/office/drawing/2014/main" xmlns="" id="{E1FAF204-8C68-4FC7-BA12-BDCD958C1947}"/>
              </a:ext>
            </a:extLst>
          </p:cNvPr>
          <p:cNvSpPr/>
          <p:nvPr/>
        </p:nvSpPr>
        <p:spPr>
          <a:xfrm>
            <a:off x="1435928" y="3743843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History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6" action="ppaction://hlinksldjump"/>
            <a:extLst>
              <a:ext uri="{FF2B5EF4-FFF2-40B4-BE49-F238E27FC236}">
                <a16:creationId xmlns:a16="http://schemas.microsoft.com/office/drawing/2014/main" xmlns="" id="{605B4586-76EE-4404-977E-FFBD065FDBAE}"/>
              </a:ext>
            </a:extLst>
          </p:cNvPr>
          <p:cNvSpPr/>
          <p:nvPr/>
        </p:nvSpPr>
        <p:spPr>
          <a:xfrm>
            <a:off x="1440094" y="2516987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Statistic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0" name="Rectangle: Rounded Corners 29">
            <a:hlinkClick r:id="rId7" action="ppaction://hlinksldjump"/>
            <a:extLst>
              <a:ext uri="{FF2B5EF4-FFF2-40B4-BE49-F238E27FC236}">
                <a16:creationId xmlns:a16="http://schemas.microsoft.com/office/drawing/2014/main" xmlns="" id="{AB8CCD9B-A44D-42DF-BB04-528386794656}"/>
              </a:ext>
            </a:extLst>
          </p:cNvPr>
          <p:cNvSpPr/>
          <p:nvPr/>
        </p:nvSpPr>
        <p:spPr>
          <a:xfrm>
            <a:off x="1431358" y="12901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Identity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Rounded Corners 30">
            <a:hlinkClick r:id="rId8" action="ppaction://hlinksldjump"/>
            <a:extLst>
              <a:ext uri="{FF2B5EF4-FFF2-40B4-BE49-F238E27FC236}">
                <a16:creationId xmlns:a16="http://schemas.microsoft.com/office/drawing/2014/main" xmlns="" id="{B5812E2A-ADB7-4582-BFB8-6BBB1F66453E}"/>
              </a:ext>
            </a:extLst>
          </p:cNvPr>
          <p:cNvSpPr/>
          <p:nvPr/>
        </p:nvSpPr>
        <p:spPr>
          <a:xfrm>
            <a:off x="1436771" y="49732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Account Settings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EB0B10-DC8C-456D-BE70-DF95BAA99C86}"/>
              </a:ext>
            </a:extLst>
          </p:cNvPr>
          <p:cNvSpPr/>
          <p:nvPr/>
        </p:nvSpPr>
        <p:spPr>
          <a:xfrm>
            <a:off x="8577418" y="1103814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Profile</a:t>
            </a:r>
          </a:p>
        </p:txBody>
      </p:sp>
      <p:pic>
        <p:nvPicPr>
          <p:cNvPr id="38" name="Picture 37">
            <a:hlinkClick r:id="rId9" action="ppaction://hlinksldjump"/>
            <a:extLst>
              <a:ext uri="{FF2B5EF4-FFF2-40B4-BE49-F238E27FC236}">
                <a16:creationId xmlns:a16="http://schemas.microsoft.com/office/drawing/2014/main" xmlns="" id="{F66A73AF-BAC5-4645-A161-347B2D1AC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08" y="5427900"/>
            <a:ext cx="2523114" cy="768990"/>
          </a:xfrm>
          <a:prstGeom prst="rect">
            <a:avLst/>
          </a:prstGeom>
        </p:spPr>
      </p:pic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xmlns="" id="{A31FDBBE-4585-4EBB-B5A6-5F99D3758713}"/>
              </a:ext>
            </a:extLst>
          </p:cNvPr>
          <p:cNvSpPr/>
          <p:nvPr/>
        </p:nvSpPr>
        <p:spPr>
          <a:xfrm>
            <a:off x="4233789" y="2684404"/>
            <a:ext cx="1944099" cy="182815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B23704A0-D827-47CD-BE08-ED2013F9DE46}"/>
              </a:ext>
            </a:extLst>
          </p:cNvPr>
          <p:cNvSpPr/>
          <p:nvPr/>
        </p:nvSpPr>
        <p:spPr>
          <a:xfrm>
            <a:off x="4233789" y="2092198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Exotc350 Bd BT" panose="04030805050B02020A03" pitchFamily="82" charset="0"/>
              </a:rPr>
              <a:t>Win</a:t>
            </a:r>
            <a:endParaRPr lang="en-ID" sz="16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16" name="Rectangle 15">
            <a:hlinkClick r:id="rId2" action="ppaction://hlinksldjump"/>
            <a:extLst>
              <a:ext uri="{FF2B5EF4-FFF2-40B4-BE49-F238E27FC236}">
                <a16:creationId xmlns:a16="http://schemas.microsoft.com/office/drawing/2014/main" xmlns="" id="{9E27FD4D-988A-460D-95CF-6EE59DA1DD35}"/>
              </a:ext>
            </a:extLst>
          </p:cNvPr>
          <p:cNvSpPr/>
          <p:nvPr/>
        </p:nvSpPr>
        <p:spPr>
          <a:xfrm>
            <a:off x="4233789" y="2381813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Lvl 17</a:t>
            </a:r>
            <a:endParaRPr lang="en-ID" dirty="0">
              <a:latin typeface="Exotc350 Bd BT" panose="04030805050B02020A03" pitchFamily="82" charset="0"/>
            </a:endParaRPr>
          </a:p>
        </p:txBody>
      </p:sp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xmlns="" id="{808F6046-2289-49CA-8642-237E1727C0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3247" y="2929274"/>
            <a:ext cx="937802" cy="1375076"/>
          </a:xfrm>
          <a:prstGeom prst="rect">
            <a:avLst/>
          </a:prstGeom>
        </p:spPr>
      </p:pic>
      <p:sp>
        <p:nvSpPr>
          <p:cNvPr id="20" name="Rectangle 19">
            <a:hlinkClick r:id="rId2" action="ppaction://hlinksldjump"/>
            <a:extLst>
              <a:ext uri="{FF2B5EF4-FFF2-40B4-BE49-F238E27FC236}">
                <a16:creationId xmlns:a16="http://schemas.microsoft.com/office/drawing/2014/main" xmlns="" id="{01940D09-BA26-43E5-B1F0-3154C68C9D63}"/>
              </a:ext>
            </a:extLst>
          </p:cNvPr>
          <p:cNvSpPr/>
          <p:nvPr/>
        </p:nvSpPr>
        <p:spPr>
          <a:xfrm>
            <a:off x="6333363" y="2684404"/>
            <a:ext cx="1944099" cy="182816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hlinkClick r:id="rId2" action="ppaction://hlinksldjump"/>
            <a:extLst>
              <a:ext uri="{FF2B5EF4-FFF2-40B4-BE49-F238E27FC236}">
                <a16:creationId xmlns:a16="http://schemas.microsoft.com/office/drawing/2014/main" xmlns="" id="{7AA34A97-C902-4475-93D1-FC3138959D00}"/>
              </a:ext>
            </a:extLst>
          </p:cNvPr>
          <p:cNvSpPr/>
          <p:nvPr/>
        </p:nvSpPr>
        <p:spPr>
          <a:xfrm>
            <a:off x="6333363" y="2092198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Exotc350 Bd BT" panose="04030805050B02020A03" pitchFamily="82" charset="0"/>
              </a:rPr>
              <a:t>Lose</a:t>
            </a:r>
            <a:endParaRPr lang="en-ID" sz="16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22" name="Rectangle 21">
            <a:hlinkClick r:id="rId2" action="ppaction://hlinksldjump"/>
            <a:extLst>
              <a:ext uri="{FF2B5EF4-FFF2-40B4-BE49-F238E27FC236}">
                <a16:creationId xmlns:a16="http://schemas.microsoft.com/office/drawing/2014/main" xmlns="" id="{A4772A89-8E17-488C-BD88-59D0852AE815}"/>
              </a:ext>
            </a:extLst>
          </p:cNvPr>
          <p:cNvSpPr/>
          <p:nvPr/>
        </p:nvSpPr>
        <p:spPr>
          <a:xfrm>
            <a:off x="6333363" y="2381813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Lvl 10</a:t>
            </a:r>
            <a:endParaRPr lang="en-ID" dirty="0">
              <a:latin typeface="Exotc350 Bd BT" panose="04030805050B02020A03" pitchFamily="82" charset="0"/>
            </a:endParaRPr>
          </a:p>
        </p:txBody>
      </p:sp>
      <p:sp>
        <p:nvSpPr>
          <p:cNvPr id="24" name="Rectangle 23">
            <a:hlinkClick r:id="rId2" action="ppaction://hlinksldjump"/>
            <a:extLst>
              <a:ext uri="{FF2B5EF4-FFF2-40B4-BE49-F238E27FC236}">
                <a16:creationId xmlns:a16="http://schemas.microsoft.com/office/drawing/2014/main" xmlns="" id="{590ED458-3D5D-4983-8A3E-BEDC7AA1C38D}"/>
              </a:ext>
            </a:extLst>
          </p:cNvPr>
          <p:cNvSpPr/>
          <p:nvPr/>
        </p:nvSpPr>
        <p:spPr>
          <a:xfrm>
            <a:off x="8425555" y="2684404"/>
            <a:ext cx="1944099" cy="182816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hlinkClick r:id="rId2" action="ppaction://hlinksldjump"/>
            <a:extLst>
              <a:ext uri="{FF2B5EF4-FFF2-40B4-BE49-F238E27FC236}">
                <a16:creationId xmlns:a16="http://schemas.microsoft.com/office/drawing/2014/main" xmlns="" id="{380F46A1-B59C-4C52-AE86-0E275252EF01}"/>
              </a:ext>
            </a:extLst>
          </p:cNvPr>
          <p:cNvSpPr/>
          <p:nvPr/>
        </p:nvSpPr>
        <p:spPr>
          <a:xfrm>
            <a:off x="8425555" y="2092198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Exotc350 Bd BT" panose="04030805050B02020A03" pitchFamily="82" charset="0"/>
              </a:rPr>
              <a:t>Win</a:t>
            </a:r>
            <a:endParaRPr lang="en-ID" sz="16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:a16="http://schemas.microsoft.com/office/drawing/2014/main" xmlns="" id="{21A366CD-A0FD-4079-90BA-D2327501046D}"/>
              </a:ext>
            </a:extLst>
          </p:cNvPr>
          <p:cNvSpPr/>
          <p:nvPr/>
        </p:nvSpPr>
        <p:spPr>
          <a:xfrm>
            <a:off x="8425555" y="2381813"/>
            <a:ext cx="988895" cy="28961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xotc350 Bd BT" panose="04030805050B02020A03" pitchFamily="82" charset="0"/>
              </a:rPr>
              <a:t>Lvl 25</a:t>
            </a:r>
            <a:endParaRPr lang="en-ID" dirty="0">
              <a:latin typeface="Exotc350 Bd BT" panose="04030805050B02020A03" pitchFamily="82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9DF0F2CB-FD99-4B71-A300-3A5A151F8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3291" y="2722362"/>
            <a:ext cx="1296861" cy="1729148"/>
          </a:xfrm>
          <a:prstGeom prst="rect">
            <a:avLst/>
          </a:prstGeom>
        </p:spPr>
      </p:pic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F70A55F-564B-4631-901B-420F670E2D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4434" y="2856512"/>
            <a:ext cx="1241003" cy="1447838"/>
          </a:xfrm>
          <a:prstGeom prst="rect">
            <a:avLst/>
          </a:prstGeom>
        </p:spPr>
      </p:pic>
      <p:pic>
        <p:nvPicPr>
          <p:cNvPr id="33" name="Picture 3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5732" y="1553608"/>
            <a:ext cx="359240" cy="697294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6" name="Picture 3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29002" r="78088" b="51588"/>
          <a:stretch/>
        </p:blipFill>
        <p:spPr>
          <a:xfrm>
            <a:off x="5465418" y="1907815"/>
            <a:ext cx="712470" cy="69248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37" name="Picture 3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29002" r="78088" b="51588"/>
          <a:stretch/>
        </p:blipFill>
        <p:spPr>
          <a:xfrm>
            <a:off x="7563917" y="1907815"/>
            <a:ext cx="712470" cy="69248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39" name="Picture 38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29002" r="78088" b="51588"/>
          <a:stretch/>
        </p:blipFill>
        <p:spPr>
          <a:xfrm>
            <a:off x="9657184" y="1902110"/>
            <a:ext cx="712470" cy="69248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11423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6" cy="11743364"/>
          </a:xfrm>
        </p:spPr>
      </p:pic>
      <p:pic>
        <p:nvPicPr>
          <p:cNvPr id="34" name="Picture 33">
            <a:hlinkClick r:id="rId2" action="ppaction://hlinksldjump"/>
            <a:extLst>
              <a:ext uri="{FF2B5EF4-FFF2-40B4-BE49-F238E27FC236}">
                <a16:creationId xmlns="" xmlns:a16="http://schemas.microsoft.com/office/drawing/2014/main" id="{09964B30-F4DD-4B25-9A3C-96D271714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52829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Profile - Account </a:t>
            </a:r>
            <a:r>
              <a:rPr lang="en-US" sz="4400" b="1" dirty="0"/>
              <a:t>Settings</a:t>
            </a:r>
          </a:p>
        </p:txBody>
      </p:sp>
      <p:pic>
        <p:nvPicPr>
          <p:cNvPr id="28" name="Picture 27">
            <a:hlinkClick r:id="rId2" action="ppaction://hlinksldjump"/>
            <a:extLst>
              <a:ext uri="{FF2B5EF4-FFF2-40B4-BE49-F238E27FC236}">
                <a16:creationId xmlns="" xmlns:a16="http://schemas.microsoft.com/office/drawing/2014/main" id="{761EBAC1-1B2F-40B7-AE14-85381D82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308" y="1017269"/>
            <a:ext cx="45719" cy="5395105"/>
          </a:xfrm>
          <a:prstGeom prst="rect">
            <a:avLst/>
          </a:prstGeom>
        </p:spPr>
      </p:pic>
      <p:sp>
        <p:nvSpPr>
          <p:cNvPr id="27" name="Rectangle: Rounded Corners 26">
            <a:hlinkClick r:id="rId6" action="ppaction://hlinksldjump"/>
            <a:extLst>
              <a:ext uri="{FF2B5EF4-FFF2-40B4-BE49-F238E27FC236}">
                <a16:creationId xmlns="" xmlns:a16="http://schemas.microsoft.com/office/drawing/2014/main" id="{E1FAF204-8C68-4FC7-BA12-BDCD958C1947}"/>
              </a:ext>
            </a:extLst>
          </p:cNvPr>
          <p:cNvSpPr/>
          <p:nvPr/>
        </p:nvSpPr>
        <p:spPr>
          <a:xfrm>
            <a:off x="1435928" y="374384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History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7" action="ppaction://hlinksldjump"/>
            <a:extLst>
              <a:ext uri="{FF2B5EF4-FFF2-40B4-BE49-F238E27FC236}">
                <a16:creationId xmlns="" xmlns:a16="http://schemas.microsoft.com/office/drawing/2014/main" id="{605B4586-76EE-4404-977E-FFBD065FDBAE}"/>
              </a:ext>
            </a:extLst>
          </p:cNvPr>
          <p:cNvSpPr/>
          <p:nvPr/>
        </p:nvSpPr>
        <p:spPr>
          <a:xfrm>
            <a:off x="1440094" y="2516987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Statistic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0" name="Rectangle: Rounded Corners 29">
            <a:hlinkClick r:id="rId8" action="ppaction://hlinksldjump"/>
            <a:extLst>
              <a:ext uri="{FF2B5EF4-FFF2-40B4-BE49-F238E27FC236}">
                <a16:creationId xmlns="" xmlns:a16="http://schemas.microsoft.com/office/drawing/2014/main" id="{AB8CCD9B-A44D-42DF-BB04-528386794656}"/>
              </a:ext>
            </a:extLst>
          </p:cNvPr>
          <p:cNvSpPr/>
          <p:nvPr/>
        </p:nvSpPr>
        <p:spPr>
          <a:xfrm>
            <a:off x="1431358" y="12901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Identity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Rounded Corners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B5812E2A-ADB7-4582-BFB8-6BBB1F66453E}"/>
              </a:ext>
            </a:extLst>
          </p:cNvPr>
          <p:cNvSpPr/>
          <p:nvPr/>
        </p:nvSpPr>
        <p:spPr>
          <a:xfrm>
            <a:off x="1436771" y="4973235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Account Settings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2" name="Picture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F812723D-B562-41A1-888F-30F48AA5B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120" y="1866327"/>
            <a:ext cx="1966198" cy="1255794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3" name="Rectangle: Rounded Corners 32">
            <a:hlinkClick r:id="rId2" action="ppaction://hlinksldjump"/>
            <a:extLst>
              <a:ext uri="{FF2B5EF4-FFF2-40B4-BE49-F238E27FC236}">
                <a16:creationId xmlns="" xmlns:a16="http://schemas.microsoft.com/office/drawing/2014/main" id="{F67164B0-A7D9-4C90-B8F9-D6D2062FDDE8}"/>
              </a:ext>
            </a:extLst>
          </p:cNvPr>
          <p:cNvSpPr/>
          <p:nvPr/>
        </p:nvSpPr>
        <p:spPr>
          <a:xfrm>
            <a:off x="4210553" y="3429000"/>
            <a:ext cx="3546135" cy="2133149"/>
          </a:xfrm>
          <a:prstGeom prst="roundRect">
            <a:avLst/>
          </a:prstGeom>
          <a:solidFill>
            <a:srgbClr val="E99C2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>
                <a:latin typeface="Exotc350 Bd BT" panose="04030805050B02020A03" pitchFamily="82" charset="0"/>
              </a:rPr>
              <a:t>Connect To: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78564201-A2BC-4D22-8F9C-36DBC61E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03" y="4169712"/>
            <a:ext cx="748042" cy="69074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talkandroid.com/uploads/2013/07/google_play_logo_text_and_graphic_2016.png">
            <a:hlinkClick r:id="rId2" action="ppaction://hlinksldjump"/>
            <a:extLst>
              <a:ext uri="{FF2B5EF4-FFF2-40B4-BE49-F238E27FC236}">
                <a16:creationId xmlns="" xmlns:a16="http://schemas.microsoft.com/office/drawing/2014/main" id="{B198167E-7A1E-42DB-9E80-35EBC20E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924" y="4178663"/>
            <a:ext cx="719394" cy="68179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logo">
            <a:hlinkClick r:id="rId2" action="ppaction://hlinksldjump"/>
            <a:extLst>
              <a:ext uri="{FF2B5EF4-FFF2-40B4-BE49-F238E27FC236}">
                <a16:creationId xmlns="" xmlns:a16="http://schemas.microsoft.com/office/drawing/2014/main" id="{E40EF11E-8376-4A2D-A859-242EACA9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97" y="4107310"/>
            <a:ext cx="815550" cy="81555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hlinkClick r:id="rId2" action="ppaction://hlinksldjump"/>
            <a:extLst>
              <a:ext uri="{FF2B5EF4-FFF2-40B4-BE49-F238E27FC236}">
                <a16:creationId xmlns="" xmlns:a16="http://schemas.microsoft.com/office/drawing/2014/main" id="{BBEB0B10-DC8C-456D-BE70-DF95BAA99C86}"/>
              </a:ext>
            </a:extLst>
          </p:cNvPr>
          <p:cNvSpPr/>
          <p:nvPr/>
        </p:nvSpPr>
        <p:spPr>
          <a:xfrm>
            <a:off x="8577418" y="1103814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Profile</a:t>
            </a:r>
          </a:p>
        </p:txBody>
      </p:sp>
      <p:sp>
        <p:nvSpPr>
          <p:cNvPr id="37" name="Rectangle: Rounded Corners 36">
            <a:hlinkClick r:id="rId2" action="ppaction://hlinksldjump"/>
            <a:extLst>
              <a:ext uri="{FF2B5EF4-FFF2-40B4-BE49-F238E27FC236}">
                <a16:creationId xmlns="" xmlns:a16="http://schemas.microsoft.com/office/drawing/2014/main" id="{255FD770-F1BD-4EAE-B270-19E59888D1FB}"/>
              </a:ext>
            </a:extLst>
          </p:cNvPr>
          <p:cNvSpPr/>
          <p:nvPr/>
        </p:nvSpPr>
        <p:spPr>
          <a:xfrm>
            <a:off x="8577418" y="1836975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82550" h="38100" prst="coolSlant"/>
            </a:sp3d>
          </a:bodyPr>
          <a:lstStyle/>
          <a:p>
            <a:pPr algn="ctr"/>
            <a:r>
              <a:rPr lang="en-US" b="1" dirty="0">
                <a:latin typeface="Exotc350 Bd BT" panose="04030805050B02020A03" pitchFamily="82" charset="0"/>
              </a:rPr>
              <a:t>326154.12223567</a:t>
            </a:r>
          </a:p>
        </p:txBody>
      </p:sp>
      <p:pic>
        <p:nvPicPr>
          <p:cNvPr id="38" name="Picture 37">
            <a:hlinkClick r:id="rId13" action="ppaction://hlinksldjump"/>
            <a:extLst>
              <a:ext uri="{FF2B5EF4-FFF2-40B4-BE49-F238E27FC236}">
                <a16:creationId xmlns="" xmlns:a16="http://schemas.microsoft.com/office/drawing/2014/main" id="{F66A73AF-BAC5-4645-A161-347B2D1ACC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1797" y="5672523"/>
            <a:ext cx="2523114" cy="789004"/>
          </a:xfrm>
          <a:prstGeom prst="rect">
            <a:avLst/>
          </a:prstGeom>
        </p:spPr>
      </p:pic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="" xmlns:a16="http://schemas.microsoft.com/office/drawing/2014/main" id="{739FF43E-836B-4A14-B374-9394B7FB1691}"/>
              </a:ext>
            </a:extLst>
          </p:cNvPr>
          <p:cNvSpPr/>
          <p:nvPr/>
        </p:nvSpPr>
        <p:spPr>
          <a:xfrm>
            <a:off x="5231826" y="1232775"/>
            <a:ext cx="2885380" cy="362914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playeremail@mail.com</a:t>
            </a:r>
          </a:p>
        </p:txBody>
      </p:sp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="" xmlns:a16="http://schemas.microsoft.com/office/drawing/2014/main" id="{0C3D9627-64FD-47C1-B449-C804C1B752AB}"/>
              </a:ext>
            </a:extLst>
          </p:cNvPr>
          <p:cNvSpPr/>
          <p:nvPr/>
        </p:nvSpPr>
        <p:spPr>
          <a:xfrm>
            <a:off x="8577418" y="3721715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FAQ</a:t>
            </a: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="" xmlns:a16="http://schemas.microsoft.com/office/drawing/2014/main" id="{E9CEDE0E-7258-4791-BB5E-87C9E88DAE1B}"/>
              </a:ext>
            </a:extLst>
          </p:cNvPr>
          <p:cNvSpPr/>
          <p:nvPr/>
        </p:nvSpPr>
        <p:spPr>
          <a:xfrm>
            <a:off x="8577418" y="4454876"/>
            <a:ext cx="2254403" cy="55353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Privacy Policy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2" name="Rectangle: Rounded Corners 41">
            <a:hlinkClick r:id="rId2" action="ppaction://hlinksldjump"/>
            <a:extLst>
              <a:ext uri="{FF2B5EF4-FFF2-40B4-BE49-F238E27FC236}">
                <a16:creationId xmlns="" xmlns:a16="http://schemas.microsoft.com/office/drawing/2014/main" id="{F2A81C8A-B777-4C47-B614-2445757AF5CC}"/>
              </a:ext>
            </a:extLst>
          </p:cNvPr>
          <p:cNvSpPr/>
          <p:nvPr/>
        </p:nvSpPr>
        <p:spPr>
          <a:xfrm>
            <a:off x="8577418" y="5188037"/>
            <a:ext cx="2254403" cy="1127038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b="1" dirty="0">
                <a:latin typeface="Exotc350 Bd BT" panose="04030805050B02020A03" pitchFamily="82" charset="0"/>
              </a:rPr>
              <a:t>Player Data</a:t>
            </a:r>
            <a:endParaRPr lang="en-US" sz="2800" dirty="0"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07442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="" xmlns:a16="http://schemas.microsoft.com/office/drawing/2014/main" id="{7F66D616-A87C-4315-820B-3F973161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66799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Mail - Inbox</a:t>
            </a:r>
            <a:endParaRPr lang="en-US" sz="4400" b="1" dirty="0"/>
          </a:p>
        </p:txBody>
      </p: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0" y="875132"/>
            <a:ext cx="2574400" cy="1219333"/>
          </a:xfrm>
          <a:prstGeom prst="rect">
            <a:avLst/>
          </a:prstGeom>
        </p:spPr>
      </p:pic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="" xmlns:a16="http://schemas.microsoft.com/office/drawing/2014/main" id="{6F585363-5344-4C92-A90E-B4CC8058D63E}"/>
              </a:ext>
            </a:extLst>
          </p:cNvPr>
          <p:cNvSpPr/>
          <p:nvPr/>
        </p:nvSpPr>
        <p:spPr>
          <a:xfrm>
            <a:off x="1436371" y="4151762"/>
            <a:ext cx="227115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Reminder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="" xmlns:a16="http://schemas.microsoft.com/office/drawing/2014/main" id="{28DF5F2D-A2F5-45B7-A6F9-F2032A9CB56A}"/>
              </a:ext>
            </a:extLst>
          </p:cNvPr>
          <p:cNvSpPr/>
          <p:nvPr/>
        </p:nvSpPr>
        <p:spPr>
          <a:xfrm>
            <a:off x="1432259" y="3026647"/>
            <a:ext cx="227943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Notice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2" action="ppaction://hlinksldjump"/>
            <a:extLst>
              <a:ext uri="{FF2B5EF4-FFF2-40B4-BE49-F238E27FC236}">
                <a16:creationId xmlns="" xmlns:a16="http://schemas.microsoft.com/office/drawing/2014/main" id="{24ADBE75-AD14-48B8-89D2-5EC85F8F1890}"/>
              </a:ext>
            </a:extLst>
          </p:cNvPr>
          <p:cNvSpPr/>
          <p:nvPr/>
        </p:nvSpPr>
        <p:spPr>
          <a:xfrm>
            <a:off x="1436371" y="1913716"/>
            <a:ext cx="2266588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Inbox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="" xmlns:a16="http://schemas.microsoft.com/office/drawing/2014/main" id="{F6776501-9138-48A9-ACA2-02E683DBBE4D}"/>
              </a:ext>
            </a:extLst>
          </p:cNvPr>
          <p:cNvSpPr/>
          <p:nvPr/>
        </p:nvSpPr>
        <p:spPr>
          <a:xfrm>
            <a:off x="1436371" y="5270286"/>
            <a:ext cx="226247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Gifts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Diagonal Corners Snipped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15A12-6B01-489C-A901-98C93C8E649F}"/>
              </a:ext>
            </a:extLst>
          </p:cNvPr>
          <p:cNvSpPr/>
          <p:nvPr/>
        </p:nvSpPr>
        <p:spPr>
          <a:xfrm>
            <a:off x="5456567" y="3133548"/>
            <a:ext cx="3756096" cy="213483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No </a:t>
            </a:r>
            <a:r>
              <a:rPr lang="en-US" sz="6000" dirty="0" smtClean="0">
                <a:latin typeface="Algerian" panose="04020705040A02060702" pitchFamily="82" charset="0"/>
              </a:rPr>
              <a:t>mail</a:t>
            </a:r>
            <a:endParaRPr lang="en-US" sz="6000" dirty="0">
              <a:latin typeface="Algerian" panose="04020705040A02060702" pitchFamily="82" charset="0"/>
            </a:endParaRPr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42CFFC25-B5CD-415A-B59B-FDC5279B07F4}"/>
              </a:ext>
            </a:extLst>
          </p:cNvPr>
          <p:cNvSpPr/>
          <p:nvPr/>
        </p:nvSpPr>
        <p:spPr>
          <a:xfrm>
            <a:off x="3736199" y="1066800"/>
            <a:ext cx="7095623" cy="84691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latin typeface="Castellar" panose="020A0402060406010301" pitchFamily="18" charset="0"/>
              </a:rPr>
              <a:t>MAIL</a:t>
            </a:r>
          </a:p>
        </p:txBody>
      </p:sp>
    </p:spTree>
    <p:extLst>
      <p:ext uri="{BB962C8B-B14F-4D97-AF65-F5344CB8AC3E}">
        <p14:creationId xmlns:p14="http://schemas.microsoft.com/office/powerpoint/2010/main" val="80939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07442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="" xmlns:a16="http://schemas.microsoft.com/office/drawing/2014/main" id="{7F66D616-A87C-4315-820B-3F973161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68069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Mail - Notice</a:t>
            </a:r>
            <a:endParaRPr lang="en-US" sz="4400" b="1" dirty="0"/>
          </a:p>
        </p:txBody>
      </p: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0" y="875132"/>
            <a:ext cx="2574400" cy="1219333"/>
          </a:xfrm>
          <a:prstGeom prst="rect">
            <a:avLst/>
          </a:prstGeom>
        </p:spPr>
      </p:pic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="" xmlns:a16="http://schemas.microsoft.com/office/drawing/2014/main" id="{6F585363-5344-4C92-A90E-B4CC8058D63E}"/>
              </a:ext>
            </a:extLst>
          </p:cNvPr>
          <p:cNvSpPr/>
          <p:nvPr/>
        </p:nvSpPr>
        <p:spPr>
          <a:xfrm>
            <a:off x="1436371" y="4151762"/>
            <a:ext cx="227115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Reminder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2" action="ppaction://hlinksldjump"/>
            <a:extLst>
              <a:ext uri="{FF2B5EF4-FFF2-40B4-BE49-F238E27FC236}">
                <a16:creationId xmlns="" xmlns:a16="http://schemas.microsoft.com/office/drawing/2014/main" id="{28DF5F2D-A2F5-45B7-A6F9-F2032A9CB56A}"/>
              </a:ext>
            </a:extLst>
          </p:cNvPr>
          <p:cNvSpPr/>
          <p:nvPr/>
        </p:nvSpPr>
        <p:spPr>
          <a:xfrm>
            <a:off x="1432259" y="3026647"/>
            <a:ext cx="2279436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Notice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8" action="ppaction://hlinksldjump"/>
            <a:extLst>
              <a:ext uri="{FF2B5EF4-FFF2-40B4-BE49-F238E27FC236}">
                <a16:creationId xmlns="" xmlns:a16="http://schemas.microsoft.com/office/drawing/2014/main" id="{24ADBE75-AD14-48B8-89D2-5EC85F8F1890}"/>
              </a:ext>
            </a:extLst>
          </p:cNvPr>
          <p:cNvSpPr/>
          <p:nvPr/>
        </p:nvSpPr>
        <p:spPr>
          <a:xfrm>
            <a:off x="1436371" y="1913716"/>
            <a:ext cx="226658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Inbox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="" xmlns:a16="http://schemas.microsoft.com/office/drawing/2014/main" id="{F6776501-9138-48A9-ACA2-02E683DBBE4D}"/>
              </a:ext>
            </a:extLst>
          </p:cNvPr>
          <p:cNvSpPr/>
          <p:nvPr/>
        </p:nvSpPr>
        <p:spPr>
          <a:xfrm>
            <a:off x="1436371" y="5270286"/>
            <a:ext cx="226247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Gifts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Diagonal Corners Snipped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15A12-6B01-489C-A901-98C93C8E649F}"/>
              </a:ext>
            </a:extLst>
          </p:cNvPr>
          <p:cNvSpPr/>
          <p:nvPr/>
        </p:nvSpPr>
        <p:spPr>
          <a:xfrm>
            <a:off x="5456567" y="3133548"/>
            <a:ext cx="3756096" cy="213483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No NOTIFICATION</a:t>
            </a:r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42CFFC25-B5CD-415A-B59B-FDC5279B07F4}"/>
              </a:ext>
            </a:extLst>
          </p:cNvPr>
          <p:cNvSpPr/>
          <p:nvPr/>
        </p:nvSpPr>
        <p:spPr>
          <a:xfrm>
            <a:off x="3736199" y="1066800"/>
            <a:ext cx="7095623" cy="84691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latin typeface="Castellar" panose="020A0402060406010301" pitchFamily="18" charset="0"/>
              </a:rPr>
              <a:t>Mail</a:t>
            </a:r>
            <a:endParaRPr lang="en-US" sz="4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07442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="" xmlns:a16="http://schemas.microsoft.com/office/drawing/2014/main" id="{7F66D616-A87C-4315-820B-3F973161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65529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Mail - Reminder</a:t>
            </a:r>
            <a:endParaRPr lang="en-US" sz="4400" b="1" dirty="0"/>
          </a:p>
        </p:txBody>
      </p: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0" y="875132"/>
            <a:ext cx="2574400" cy="1219333"/>
          </a:xfrm>
          <a:prstGeom prst="rect">
            <a:avLst/>
          </a:prstGeom>
        </p:spPr>
      </p:pic>
      <p:sp>
        <p:nvSpPr>
          <p:cNvPr id="26" name="Rectangle: Rounded Corners 25">
            <a:hlinkClick r:id="rId2" action="ppaction://hlinksldjump"/>
            <a:extLst>
              <a:ext uri="{FF2B5EF4-FFF2-40B4-BE49-F238E27FC236}">
                <a16:creationId xmlns="" xmlns:a16="http://schemas.microsoft.com/office/drawing/2014/main" id="{6F585363-5344-4C92-A90E-B4CC8058D63E}"/>
              </a:ext>
            </a:extLst>
          </p:cNvPr>
          <p:cNvSpPr/>
          <p:nvPr/>
        </p:nvSpPr>
        <p:spPr>
          <a:xfrm>
            <a:off x="1436371" y="4151762"/>
            <a:ext cx="2271158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Reminder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7" action="ppaction://hlinksldjump"/>
            <a:extLst>
              <a:ext uri="{FF2B5EF4-FFF2-40B4-BE49-F238E27FC236}">
                <a16:creationId xmlns="" xmlns:a16="http://schemas.microsoft.com/office/drawing/2014/main" id="{28DF5F2D-A2F5-45B7-A6F9-F2032A9CB56A}"/>
              </a:ext>
            </a:extLst>
          </p:cNvPr>
          <p:cNvSpPr/>
          <p:nvPr/>
        </p:nvSpPr>
        <p:spPr>
          <a:xfrm>
            <a:off x="1432259" y="3026647"/>
            <a:ext cx="227943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Notice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8" action="ppaction://hlinksldjump"/>
            <a:extLst>
              <a:ext uri="{FF2B5EF4-FFF2-40B4-BE49-F238E27FC236}">
                <a16:creationId xmlns="" xmlns:a16="http://schemas.microsoft.com/office/drawing/2014/main" id="{24ADBE75-AD14-48B8-89D2-5EC85F8F1890}"/>
              </a:ext>
            </a:extLst>
          </p:cNvPr>
          <p:cNvSpPr/>
          <p:nvPr/>
        </p:nvSpPr>
        <p:spPr>
          <a:xfrm>
            <a:off x="1436371" y="1913716"/>
            <a:ext cx="226658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Inbox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="" xmlns:a16="http://schemas.microsoft.com/office/drawing/2014/main" id="{F6776501-9138-48A9-ACA2-02E683DBBE4D}"/>
              </a:ext>
            </a:extLst>
          </p:cNvPr>
          <p:cNvSpPr/>
          <p:nvPr/>
        </p:nvSpPr>
        <p:spPr>
          <a:xfrm>
            <a:off x="1436371" y="5270286"/>
            <a:ext cx="226247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Gifts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Diagonal Corners Snipped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15A12-6B01-489C-A901-98C93C8E649F}"/>
              </a:ext>
            </a:extLst>
          </p:cNvPr>
          <p:cNvSpPr/>
          <p:nvPr/>
        </p:nvSpPr>
        <p:spPr>
          <a:xfrm>
            <a:off x="5456567" y="3133548"/>
            <a:ext cx="3756096" cy="213483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lgerian" panose="04020705040A02060702" pitchFamily="82" charset="0"/>
              </a:rPr>
              <a:t>No EVENT</a:t>
            </a:r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42CFFC25-B5CD-415A-B59B-FDC5279B07F4}"/>
              </a:ext>
            </a:extLst>
          </p:cNvPr>
          <p:cNvSpPr/>
          <p:nvPr/>
        </p:nvSpPr>
        <p:spPr>
          <a:xfrm>
            <a:off x="3736199" y="1066800"/>
            <a:ext cx="7095623" cy="84691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latin typeface="Castellar" panose="020A0402060406010301" pitchFamily="18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5342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07442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="" xmlns:a16="http://schemas.microsoft.com/office/drawing/2014/main" id="{7F66D616-A87C-4315-820B-3F973161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31" y="1007744"/>
            <a:ext cx="9490187" cy="5395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7" y="0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Mail - Gifts</a:t>
            </a:r>
            <a:endParaRPr lang="en-US" sz="4400" b="1" dirty="0"/>
          </a:p>
        </p:txBody>
      </p: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0" y="875132"/>
            <a:ext cx="2574400" cy="1219333"/>
          </a:xfrm>
          <a:prstGeom prst="rect">
            <a:avLst/>
          </a:prstGeom>
        </p:spPr>
      </p:pic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="" xmlns:a16="http://schemas.microsoft.com/office/drawing/2014/main" id="{6F585363-5344-4C92-A90E-B4CC8058D63E}"/>
              </a:ext>
            </a:extLst>
          </p:cNvPr>
          <p:cNvSpPr/>
          <p:nvPr/>
        </p:nvSpPr>
        <p:spPr>
          <a:xfrm>
            <a:off x="1436371" y="4151762"/>
            <a:ext cx="227115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Reminder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="" xmlns:a16="http://schemas.microsoft.com/office/drawing/2014/main" id="{28DF5F2D-A2F5-45B7-A6F9-F2032A9CB56A}"/>
              </a:ext>
            </a:extLst>
          </p:cNvPr>
          <p:cNvSpPr/>
          <p:nvPr/>
        </p:nvSpPr>
        <p:spPr>
          <a:xfrm>
            <a:off x="1432259" y="3026647"/>
            <a:ext cx="2279436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Notice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9" action="ppaction://hlinksldjump"/>
            <a:extLst>
              <a:ext uri="{FF2B5EF4-FFF2-40B4-BE49-F238E27FC236}">
                <a16:creationId xmlns="" xmlns:a16="http://schemas.microsoft.com/office/drawing/2014/main" id="{24ADBE75-AD14-48B8-89D2-5EC85F8F1890}"/>
              </a:ext>
            </a:extLst>
          </p:cNvPr>
          <p:cNvSpPr/>
          <p:nvPr/>
        </p:nvSpPr>
        <p:spPr>
          <a:xfrm>
            <a:off x="1436371" y="1913716"/>
            <a:ext cx="2266588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Inbox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="" xmlns:a16="http://schemas.microsoft.com/office/drawing/2014/main" id="{F6776501-9138-48A9-ACA2-02E683DBBE4D}"/>
              </a:ext>
            </a:extLst>
          </p:cNvPr>
          <p:cNvSpPr/>
          <p:nvPr/>
        </p:nvSpPr>
        <p:spPr>
          <a:xfrm>
            <a:off x="1436371" y="5270286"/>
            <a:ext cx="2262476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Gifts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Rectangle: Diagonal Corners Snipped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315A12-6B01-489C-A901-98C93C8E649F}"/>
              </a:ext>
            </a:extLst>
          </p:cNvPr>
          <p:cNvSpPr/>
          <p:nvPr/>
        </p:nvSpPr>
        <p:spPr>
          <a:xfrm>
            <a:off x="3767620" y="2006379"/>
            <a:ext cx="7021249" cy="95259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lgerian" panose="04020705040A02060702" pitchFamily="82" charset="0"/>
              </a:rPr>
              <a:t>“Gift name”</a:t>
            </a:r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42CFFC25-B5CD-415A-B59B-FDC5279B07F4}"/>
              </a:ext>
            </a:extLst>
          </p:cNvPr>
          <p:cNvSpPr/>
          <p:nvPr/>
        </p:nvSpPr>
        <p:spPr>
          <a:xfrm>
            <a:off x="3736199" y="1066800"/>
            <a:ext cx="7095623" cy="846916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latin typeface="Castellar" panose="020A0402060406010301" pitchFamily="18" charset="0"/>
              </a:rPr>
              <a:t>GIFTS</a:t>
            </a:r>
          </a:p>
        </p:txBody>
      </p:sp>
      <p:sp>
        <p:nvSpPr>
          <p:cNvPr id="15" name="Rectangle: Rounded Corners 14">
            <a:hlinkClick r:id="rId2" action="ppaction://hlinksldjump"/>
            <a:extLst>
              <a:ext uri="{FF2B5EF4-FFF2-40B4-BE49-F238E27FC236}">
                <a16:creationId xmlns="" xmlns:a16="http://schemas.microsoft.com/office/drawing/2014/main" id="{EE133B8B-DC07-4741-99EC-6BB64C4107D6}"/>
              </a:ext>
            </a:extLst>
          </p:cNvPr>
          <p:cNvSpPr/>
          <p:nvPr/>
        </p:nvSpPr>
        <p:spPr>
          <a:xfrm>
            <a:off x="9017600" y="2214471"/>
            <a:ext cx="1437437" cy="571561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Claim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3" name="Rectangle: Diagonal Corners Snipped 32">
            <a:hlinkClick r:id="rId2" action="ppaction://hlinksldjump"/>
            <a:extLst>
              <a:ext uri="{FF2B5EF4-FFF2-40B4-BE49-F238E27FC236}">
                <a16:creationId xmlns="" xmlns:a16="http://schemas.microsoft.com/office/drawing/2014/main" id="{9EC038C2-362B-4784-964F-C6C07D75E928}"/>
              </a:ext>
            </a:extLst>
          </p:cNvPr>
          <p:cNvSpPr/>
          <p:nvPr/>
        </p:nvSpPr>
        <p:spPr>
          <a:xfrm>
            <a:off x="3767620" y="3132481"/>
            <a:ext cx="7021249" cy="95259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lgerian" panose="04020705040A02060702" pitchFamily="82" charset="0"/>
              </a:rPr>
              <a:t>“Gift name”</a:t>
            </a:r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="" xmlns:a16="http://schemas.microsoft.com/office/drawing/2014/main" id="{D193A44A-0B81-4C4C-8656-5FA75FD8E0C9}"/>
              </a:ext>
            </a:extLst>
          </p:cNvPr>
          <p:cNvSpPr/>
          <p:nvPr/>
        </p:nvSpPr>
        <p:spPr>
          <a:xfrm>
            <a:off x="9017600" y="3340573"/>
            <a:ext cx="1437437" cy="571561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Claim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5" name="Rectangle: Diagonal Corners Snipped 34">
            <a:hlinkClick r:id="rId2" action="ppaction://hlinksldjump"/>
            <a:extLst>
              <a:ext uri="{FF2B5EF4-FFF2-40B4-BE49-F238E27FC236}">
                <a16:creationId xmlns="" xmlns:a16="http://schemas.microsoft.com/office/drawing/2014/main" id="{13E92D2C-8E0A-480F-ADD4-86A7B384930C}"/>
              </a:ext>
            </a:extLst>
          </p:cNvPr>
          <p:cNvSpPr/>
          <p:nvPr/>
        </p:nvSpPr>
        <p:spPr>
          <a:xfrm>
            <a:off x="3767620" y="4259985"/>
            <a:ext cx="7021249" cy="952590"/>
          </a:xfrm>
          <a:prstGeom prst="snip2DiagRect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Algerian" panose="04020705040A02060702" pitchFamily="82" charset="0"/>
              </a:rPr>
              <a:t>“Gift name”</a:t>
            </a:r>
          </a:p>
        </p:txBody>
      </p:sp>
      <p:sp>
        <p:nvSpPr>
          <p:cNvPr id="36" name="Rectangle: Rounded Corners 35">
            <a:hlinkClick r:id="rId2" action="ppaction://hlinksldjump"/>
            <a:extLst>
              <a:ext uri="{FF2B5EF4-FFF2-40B4-BE49-F238E27FC236}">
                <a16:creationId xmlns="" xmlns:a16="http://schemas.microsoft.com/office/drawing/2014/main" id="{821B2D22-180A-4476-8B5C-E6D1CEB5EAAB}"/>
              </a:ext>
            </a:extLst>
          </p:cNvPr>
          <p:cNvSpPr/>
          <p:nvPr/>
        </p:nvSpPr>
        <p:spPr>
          <a:xfrm>
            <a:off x="9017600" y="4468077"/>
            <a:ext cx="1437437" cy="571561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Claim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6" name="Picture 15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3" t="11766" r="16273" b="19563"/>
          <a:stretch/>
        </p:blipFill>
        <p:spPr>
          <a:xfrm>
            <a:off x="1953739" y="1028700"/>
            <a:ext cx="7017316" cy="4126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Inventory - Character</a:t>
            </a:r>
            <a:endParaRPr lang="en-US" sz="4400" b="1" dirty="0"/>
          </a:p>
        </p:txBody>
      </p:sp>
      <p:pic>
        <p:nvPicPr>
          <p:cNvPr id="20" name="Picture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1028700"/>
            <a:ext cx="2523151" cy="5383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1" name="Picture 2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80" y="1237735"/>
            <a:ext cx="169672" cy="4963714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397478" y="1021079"/>
            <a:ext cx="1940081" cy="539129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3337558" y="5155075"/>
            <a:ext cx="4993641" cy="125729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r>
              <a:rPr lang="en-US" sz="24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Character Detail</a:t>
            </a: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r>
              <a:rPr lang="en-US" sz="16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Detail….</a:t>
            </a:r>
          </a:p>
          <a:p>
            <a:endParaRPr lang="en-US" sz="1100" dirty="0" smtClean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</p:txBody>
      </p:sp>
      <p:sp>
        <p:nvSpPr>
          <p:cNvPr id="12" name="Rectangle: Diagonal Corners Snipped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429000" y="1116712"/>
            <a:ext cx="4814401" cy="4606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Inventory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3337558" y="1584961"/>
            <a:ext cx="171335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Righ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2400" i="1" u="sng" dirty="0" smtClean="0">
                <a:ln w="1270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reflection blurRad="6350" stA="55000" endA="50" endPos="85000" dist="60007" dir="5400000" sy="-100000" algn="bl" rotWithShape="0"/>
                </a:effectLst>
                <a:latin typeface="Exotc350 Bd BT" panose="04030805050B02020A03" pitchFamily="82" charset="0"/>
              </a:rPr>
              <a:t>Gyna Freeze</a:t>
            </a:r>
            <a:endParaRPr lang="en-US" sz="2400" i="1" u="sng" dirty="0">
              <a:ln w="12700">
                <a:solidFill>
                  <a:srgbClr val="C00000"/>
                </a:solidFill>
              </a:ln>
              <a:solidFill>
                <a:srgbClr val="FF0000"/>
              </a:solidFill>
              <a:effectLst>
                <a:reflection blurRad="6350" stA="55000" endA="50" endPos="85000" dist="60007" dir="5400000" sy="-100000" algn="bl" rotWithShape="0"/>
              </a:effectLst>
              <a:latin typeface="Exotc350 Bd BT" panose="04030805050B02020A03" pitchFamily="82" charset="0"/>
            </a:endParaRPr>
          </a:p>
        </p:txBody>
      </p:sp>
      <p:pic>
        <p:nvPicPr>
          <p:cNvPr id="14" name="Picture 13">
            <a:hlinkClick r:id="rId7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422" y="1021079"/>
            <a:ext cx="1770490" cy="648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7" name="Snip Diagonal Corner Rectangle 16">
            <a:hlinkClick r:id="rId2" action="ppaction://hlinksldjump"/>
          </p:cNvPr>
          <p:cNvSpPr/>
          <p:nvPr/>
        </p:nvSpPr>
        <p:spPr>
          <a:xfrm>
            <a:off x="1604683" y="1815793"/>
            <a:ext cx="1523475" cy="587734"/>
          </a:xfrm>
          <a:prstGeom prst="snip2Diag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character</a:t>
            </a:r>
            <a:endParaRPr lang="en-US" sz="1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Snip Diagonal Corner Rectangle 17">
            <a:hlinkClick r:id="rId9" action="ppaction://hlinksldjump"/>
          </p:cNvPr>
          <p:cNvSpPr/>
          <p:nvPr/>
        </p:nvSpPr>
        <p:spPr>
          <a:xfrm>
            <a:off x="1599059" y="2604108"/>
            <a:ext cx="1523475" cy="573931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skin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Snip Diagonal Corner Rectangle 18">
            <a:hlinkClick r:id="rId10" action="ppaction://hlinksldjump"/>
          </p:cNvPr>
          <p:cNvSpPr/>
          <p:nvPr/>
        </p:nvSpPr>
        <p:spPr>
          <a:xfrm>
            <a:off x="1599059" y="3378620"/>
            <a:ext cx="1523475" cy="648225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iTEM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Snip Diagonal Corner Rectangle 21">
            <a:hlinkClick r:id="rId11" action="ppaction://hlinksldjump"/>
          </p:cNvPr>
          <p:cNvSpPr/>
          <p:nvPr/>
        </p:nvSpPr>
        <p:spPr>
          <a:xfrm>
            <a:off x="1610307" y="4219805"/>
            <a:ext cx="1523475" cy="648225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oTHERS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9" name="Rectangle 8"/>
          <p:cNvSpPr/>
          <p:nvPr/>
        </p:nvSpPr>
        <p:spPr>
          <a:xfrm>
            <a:off x="10205050" y="1466491"/>
            <a:ext cx="645830" cy="3933645"/>
          </a:xfrm>
          <a:prstGeom prst="rect">
            <a:avLst/>
          </a:prstGeom>
          <a:solidFill>
            <a:srgbClr val="29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6610" y="1021079"/>
            <a:ext cx="7504270" cy="556260"/>
          </a:xfrm>
          <a:prstGeom prst="rect">
            <a:avLst/>
          </a:prstGeom>
          <a:solidFill>
            <a:srgbClr val="29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10075" r="2375" b="32740"/>
          <a:stretch/>
        </p:blipFill>
        <p:spPr>
          <a:xfrm>
            <a:off x="3324116" y="1577339"/>
            <a:ext cx="7298163" cy="3577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Inventory - Skin</a:t>
            </a:r>
            <a:endParaRPr lang="en-US" sz="4400" b="1" dirty="0"/>
          </a:p>
        </p:txBody>
      </p:sp>
      <p:pic>
        <p:nvPicPr>
          <p:cNvPr id="21" name="Picture 2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784" y="1669531"/>
            <a:ext cx="144272" cy="3367289"/>
          </a:xfrm>
          <a:prstGeom prst="rect">
            <a:avLst/>
          </a:prstGeom>
        </p:spPr>
      </p:pic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1397478" y="1021079"/>
            <a:ext cx="1940081" cy="539129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3337558" y="5155075"/>
            <a:ext cx="7513322" cy="125729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r>
              <a:rPr lang="en-US" sz="23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Selected Skin Name</a:t>
            </a: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pPr algn="ctr"/>
            <a:r>
              <a:rPr lang="en-US" sz="16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Selected Item Detail…</a:t>
            </a:r>
          </a:p>
          <a:p>
            <a:endParaRPr lang="en-US" sz="1100" dirty="0" smtClean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</p:txBody>
      </p:sp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422" y="1021079"/>
            <a:ext cx="1770490" cy="648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7" name="Snip Diagonal Corner Rectangle 16">
            <a:hlinkClick r:id="rId8" action="ppaction://hlinksldjump"/>
          </p:cNvPr>
          <p:cNvSpPr/>
          <p:nvPr/>
        </p:nvSpPr>
        <p:spPr>
          <a:xfrm>
            <a:off x="1604683" y="1815793"/>
            <a:ext cx="1523475" cy="587734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character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Snip Diagonal Corner Rectangle 17">
            <a:hlinkClick r:id="rId2" action="ppaction://hlinksldjump"/>
          </p:cNvPr>
          <p:cNvSpPr/>
          <p:nvPr/>
        </p:nvSpPr>
        <p:spPr>
          <a:xfrm>
            <a:off x="1599059" y="2604108"/>
            <a:ext cx="1523475" cy="573931"/>
          </a:xfrm>
          <a:prstGeom prst="snip2Diag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skin</a:t>
            </a:r>
            <a:endParaRPr lang="en-US" sz="1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Snip Diagonal Corner Rectangle 18">
            <a:hlinkClick r:id="rId9" action="ppaction://hlinksldjump"/>
          </p:cNvPr>
          <p:cNvSpPr/>
          <p:nvPr/>
        </p:nvSpPr>
        <p:spPr>
          <a:xfrm>
            <a:off x="1599059" y="3378620"/>
            <a:ext cx="1523475" cy="648225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iTEM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Snip Diagonal Corner Rectangle 21">
            <a:hlinkClick r:id="rId10" action="ppaction://hlinksldjump"/>
          </p:cNvPr>
          <p:cNvSpPr/>
          <p:nvPr/>
        </p:nvSpPr>
        <p:spPr>
          <a:xfrm>
            <a:off x="1610307" y="4219805"/>
            <a:ext cx="1523475" cy="648225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oTHERS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: Diagonal Corners Snipped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429000" y="1116712"/>
            <a:ext cx="7337552" cy="4606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Inventory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24" name="Picture 23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9" t="62277" r="18560" b="22861"/>
          <a:stretch/>
        </p:blipFill>
        <p:spPr>
          <a:xfrm>
            <a:off x="7075170" y="4101466"/>
            <a:ext cx="721995" cy="8991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716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17" name="Rectangle 16">
            <a:hlinkClick r:id="rId2" action="ppaction://hlinksldjump"/>
            <a:extLst>
              <a:ext uri="{FF2B5EF4-FFF2-40B4-BE49-F238E27FC236}">
                <a16:creationId xmlns:a16="http://schemas.microsoft.com/office/drawing/2014/main" xmlns="" id="{ED675368-32F0-449F-A2FF-99DD60254725}"/>
              </a:ext>
            </a:extLst>
          </p:cNvPr>
          <p:cNvSpPr/>
          <p:nvPr/>
        </p:nvSpPr>
        <p:spPr>
          <a:xfrm>
            <a:off x="1405890" y="1036320"/>
            <a:ext cx="9442450" cy="537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Loading Screen</a:t>
            </a:r>
          </a:p>
        </p:txBody>
      </p:sp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D66BB3E9-2732-4934-BDA2-19170C81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18" y="1106594"/>
            <a:ext cx="1301287" cy="831121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787E4A6F-E356-4019-A97F-F43997E15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581" y="1577786"/>
            <a:ext cx="6377519" cy="3843787"/>
          </a:xfrm>
          <a:prstGeom prst="rect">
            <a:avLst/>
          </a:prstGeom>
          <a:effectLst>
            <a:glow rad="723900">
              <a:srgbClr val="AFC852">
                <a:alpha val="24000"/>
              </a:srgbClr>
            </a:glow>
          </a:effectLst>
        </p:spPr>
      </p:pic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xmlns="" id="{11F8AEE2-1E2C-433F-A3DB-3B83BE64874C}"/>
              </a:ext>
            </a:extLst>
          </p:cNvPr>
          <p:cNvSpPr/>
          <p:nvPr/>
        </p:nvSpPr>
        <p:spPr>
          <a:xfrm>
            <a:off x="1405890" y="5726097"/>
            <a:ext cx="9442450" cy="3037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xmlns="" id="{C87D8873-7886-4214-957F-661DFFFAB670}"/>
              </a:ext>
            </a:extLst>
          </p:cNvPr>
          <p:cNvSpPr/>
          <p:nvPr/>
        </p:nvSpPr>
        <p:spPr>
          <a:xfrm>
            <a:off x="4123677" y="5718846"/>
            <a:ext cx="4012707" cy="303784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Loading…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TextBox 15">
            <a:hlinkClick r:id="rId2" action="ppaction://hlinksldjump"/>
            <a:extLst>
              <a:ext uri="{FF2B5EF4-FFF2-40B4-BE49-F238E27FC236}">
                <a16:creationId xmlns:a16="http://schemas.microsoft.com/office/drawing/2014/main" xmlns="" id="{AA753E40-E62C-44D4-82B2-AD950F8A7D9F}"/>
              </a:ext>
            </a:extLst>
          </p:cNvPr>
          <p:cNvSpPr txBox="1"/>
          <p:nvPr/>
        </p:nvSpPr>
        <p:spPr>
          <a:xfrm>
            <a:off x="8867140" y="111460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2.1225.56488.265</a:t>
            </a:r>
          </a:p>
        </p:txBody>
      </p:sp>
    </p:spTree>
    <p:extLst>
      <p:ext uri="{BB962C8B-B14F-4D97-AF65-F5344CB8AC3E}">
        <p14:creationId xmlns:p14="http://schemas.microsoft.com/office/powerpoint/2010/main" val="23879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3346610" y="1021078"/>
            <a:ext cx="7504270" cy="4485641"/>
          </a:xfrm>
          <a:prstGeom prst="rect">
            <a:avLst/>
          </a:prstGeom>
          <a:solidFill>
            <a:srgbClr val="29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Inventory - Item</a:t>
            </a:r>
            <a:endParaRPr lang="en-US" sz="4400" b="1" dirty="0"/>
          </a:p>
        </p:txBody>
      </p:sp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1397478" y="1021079"/>
            <a:ext cx="1940081" cy="539129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3337558" y="5155075"/>
            <a:ext cx="7513322" cy="125729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r>
              <a:rPr lang="en-US" sz="23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Selected Item Name</a:t>
            </a: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pPr algn="ctr"/>
            <a:r>
              <a:rPr lang="en-US" sz="16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Detail of the skin that selected</a:t>
            </a:r>
          </a:p>
          <a:p>
            <a:endParaRPr lang="en-US" sz="1100" dirty="0" smtClean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</p:txBody>
      </p: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422" y="1021079"/>
            <a:ext cx="1770490" cy="648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7" name="Snip Diagonal Corner Rectangle 16">
            <a:hlinkClick r:id="rId7" action="ppaction://hlinksldjump"/>
          </p:cNvPr>
          <p:cNvSpPr/>
          <p:nvPr/>
        </p:nvSpPr>
        <p:spPr>
          <a:xfrm>
            <a:off x="1604683" y="1815793"/>
            <a:ext cx="1523475" cy="587734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character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Snip Diagonal Corner Rectangle 17">
            <a:hlinkClick r:id="rId8" action="ppaction://hlinksldjump"/>
          </p:cNvPr>
          <p:cNvSpPr/>
          <p:nvPr/>
        </p:nvSpPr>
        <p:spPr>
          <a:xfrm>
            <a:off x="1599059" y="2604108"/>
            <a:ext cx="1523475" cy="573931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skin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Snip Diagonal Corner Rectangle 18">
            <a:hlinkClick r:id="rId3" action="ppaction://hlinksldjump"/>
          </p:cNvPr>
          <p:cNvSpPr/>
          <p:nvPr/>
        </p:nvSpPr>
        <p:spPr>
          <a:xfrm>
            <a:off x="1599059" y="3378620"/>
            <a:ext cx="1523475" cy="648225"/>
          </a:xfrm>
          <a:prstGeom prst="snip2Diag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iTEM</a:t>
            </a:r>
            <a:endParaRPr lang="en-US" sz="1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Snip Diagonal Corner Rectangle 21">
            <a:hlinkClick r:id="rId9" action="ppaction://hlinksldjump"/>
          </p:cNvPr>
          <p:cNvSpPr/>
          <p:nvPr/>
        </p:nvSpPr>
        <p:spPr>
          <a:xfrm>
            <a:off x="1610307" y="4219805"/>
            <a:ext cx="1523475" cy="648225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oTHERS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: Diagonal Corners Snipped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429000" y="1116712"/>
            <a:ext cx="7337552" cy="4606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Inventory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28865" y="520910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" b="1" dirty="0" smtClean="0">
                <a:latin typeface="Arial Black" panose="020B0A04020102020204" pitchFamily="34" charset="0"/>
              </a:rPr>
              <a:t>Amount : 5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1" y="5850321"/>
            <a:ext cx="510550" cy="510550"/>
          </a:xfrm>
          <a:prstGeom prst="rect">
            <a:avLst/>
          </a:prstGeom>
        </p:spPr>
      </p:pic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98" y="1830598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>
            <a:hlinkClick r:id="rId3" action="ppaction://hlinksldjump"/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89" y="1833929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hlinkClick r:id="rId3" action="ppaction://hlinksldjump"/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49341" y="1830598"/>
            <a:ext cx="864000" cy="864000"/>
          </a:xfrm>
          <a:prstGeom prst="rect">
            <a:avLst/>
          </a:prstGeom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Picture 14">
            <a:hlinkClick r:id="rId3" action="ppaction://hlinksldjump"/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5" t="53547" r="34434" b="32868"/>
          <a:stretch/>
        </p:blipFill>
        <p:spPr>
          <a:xfrm>
            <a:off x="6574670" y="1827508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" name="Picture 15">
            <a:hlinkClick r:id="rId3" action="ppaction://hlinksldjump"/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5" t="53826" r="11489" b="33130"/>
          <a:stretch/>
        </p:blipFill>
        <p:spPr>
          <a:xfrm>
            <a:off x="7626349" y="1827508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3" name="Picture 22">
            <a:hlinkClick r:id="rId3" action="ppaction://hlinksldjump"/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5" t="53826" r="11489" b="33130"/>
          <a:stretch/>
        </p:blipFill>
        <p:spPr>
          <a:xfrm>
            <a:off x="8658150" y="1833929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>
            <a:hlinkClick r:id="rId3" action="ppaction://hlinksldjump"/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7" t="10869" r="80457" b="75043"/>
          <a:stretch/>
        </p:blipFill>
        <p:spPr>
          <a:xfrm>
            <a:off x="3449341" y="2961043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5" name="Picture 24">
            <a:hlinkClick r:id="rId3" action="ppaction://hlinksldjump"/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5" t="53826" r="11489" b="33130"/>
          <a:stretch/>
        </p:blipFill>
        <p:spPr>
          <a:xfrm>
            <a:off x="9666296" y="1833929"/>
            <a:ext cx="864000" cy="86400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6" name="Picture 2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5" t="53478" r="57467" b="32261"/>
          <a:stretch/>
        </p:blipFill>
        <p:spPr>
          <a:xfrm>
            <a:off x="4443898" y="2961043"/>
            <a:ext cx="864000" cy="896810"/>
          </a:xfrm>
          <a:prstGeom prst="rect">
            <a:avLst/>
          </a:prstGeom>
          <a:ln w="28575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7" name="Picture 26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13181" r="15193" b="15834"/>
          <a:stretch/>
        </p:blipFill>
        <p:spPr>
          <a:xfrm flipH="1">
            <a:off x="9393820" y="5850321"/>
            <a:ext cx="501007" cy="510550"/>
          </a:xfrm>
          <a:prstGeom prst="rect">
            <a:avLst/>
          </a:prstGeom>
        </p:spPr>
      </p:pic>
      <p:graphicFrame>
        <p:nvGraphicFramePr>
          <p:cNvPr id="28" name="Object 27">
            <a:hlinkClick r:id="rId3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699426"/>
              </p:ext>
            </p:extLst>
          </p:nvPr>
        </p:nvGraphicFramePr>
        <p:xfrm>
          <a:off x="10569622" y="1708729"/>
          <a:ext cx="254046" cy="344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CorelDRAW" r:id="rId16" imgW="148856" imgH="1476662" progId="CorelDraw.Graphic.17">
                  <p:embed/>
                </p:oleObj>
              </mc:Choice>
              <mc:Fallback>
                <p:oleObj name="CorelDRAW" r:id="rId16" imgW="148856" imgH="147666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69622" y="1708729"/>
                        <a:ext cx="254046" cy="3446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0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3346610" y="1021078"/>
            <a:ext cx="7504270" cy="4485641"/>
          </a:xfrm>
          <a:prstGeom prst="rect">
            <a:avLst/>
          </a:prstGeom>
          <a:solidFill>
            <a:srgbClr val="29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3600" b="1" dirty="0" smtClean="0">
                <a:effectLst>
                  <a:glow rad="101600">
                    <a:schemeClr val="bg1">
                      <a:lumMod val="65000"/>
                      <a:lumOff val="35000"/>
                      <a:alpha val="60000"/>
                    </a:schemeClr>
                  </a:glow>
                </a:effectLst>
                <a:latin typeface="Exotc350 Bd BT" panose="04030805050B02020A03" pitchFamily="82" charset="0"/>
              </a:rPr>
              <a:t>NO ITEM</a:t>
            </a:r>
            <a:endParaRPr lang="en-US" sz="3600" b="1" dirty="0">
              <a:effectLst>
                <a:glow rad="101600">
                  <a:schemeClr val="bg1">
                    <a:lumMod val="65000"/>
                    <a:lumOff val="35000"/>
                    <a:alpha val="60000"/>
                  </a:schemeClr>
                </a:glow>
              </a:effectLst>
              <a:latin typeface="Exotc350 Bd BT" panose="04030805050B02020A03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Inventory - Others</a:t>
            </a:r>
            <a:endParaRPr lang="en-US" sz="4400" b="1" dirty="0"/>
          </a:p>
        </p:txBody>
      </p:sp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1397478" y="1021079"/>
            <a:ext cx="1940081" cy="5391295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3337558" y="5155075"/>
            <a:ext cx="7513322" cy="125729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r>
              <a:rPr lang="en-US" sz="23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Selected Item Name</a:t>
            </a: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pPr algn="ctr"/>
            <a:r>
              <a:rPr lang="en-US" sz="1600" dirty="0" smtClean="0">
                <a:ln>
                  <a:solidFill>
                    <a:schemeClr val="tx1">
                      <a:lumMod val="85000"/>
                    </a:schemeClr>
                  </a:solidFill>
                </a:ln>
                <a:latin typeface="Exotc350 Bd BT" panose="04030805050B02020A03" pitchFamily="82" charset="0"/>
              </a:rPr>
              <a:t>Detail of the skin that selected</a:t>
            </a:r>
          </a:p>
          <a:p>
            <a:endParaRPr lang="en-US" sz="1100" dirty="0" smtClean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  <a:p>
            <a:endParaRPr lang="en-US" sz="1600" dirty="0">
              <a:ln>
                <a:solidFill>
                  <a:schemeClr val="tx1">
                    <a:lumMod val="85000"/>
                  </a:schemeClr>
                </a:solidFill>
              </a:ln>
              <a:latin typeface="Exotc350 Bd BT" panose="04030805050B02020A03" pitchFamily="82" charset="0"/>
            </a:endParaRPr>
          </a:p>
        </p:txBody>
      </p:sp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="" xmlns:a16="http://schemas.microsoft.com/office/drawing/2014/main" id="{53F22C0E-113D-4876-8EDA-E39A3F7FB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422" y="1021079"/>
            <a:ext cx="1770490" cy="6484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7" name="Snip Diagonal Corner Rectangle 16">
            <a:hlinkClick r:id="rId8" action="ppaction://hlinksldjump"/>
          </p:cNvPr>
          <p:cNvSpPr/>
          <p:nvPr/>
        </p:nvSpPr>
        <p:spPr>
          <a:xfrm>
            <a:off x="1604683" y="1815793"/>
            <a:ext cx="1523475" cy="587734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character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Snip Diagonal Corner Rectangle 17">
            <a:hlinkClick r:id="rId9" action="ppaction://hlinksldjump"/>
          </p:cNvPr>
          <p:cNvSpPr/>
          <p:nvPr/>
        </p:nvSpPr>
        <p:spPr>
          <a:xfrm>
            <a:off x="1599059" y="2604108"/>
            <a:ext cx="1523475" cy="573931"/>
          </a:xfrm>
          <a:prstGeom prst="snip2DiagRect">
            <a:avLst/>
          </a:prstGeom>
          <a:solidFill>
            <a:srgbClr val="939393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skin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Snip Diagonal Corner Rectangle 18">
            <a:hlinkClick r:id="rId3" action="ppaction://hlinksldjump"/>
          </p:cNvPr>
          <p:cNvSpPr/>
          <p:nvPr/>
        </p:nvSpPr>
        <p:spPr>
          <a:xfrm>
            <a:off x="1599059" y="3378620"/>
            <a:ext cx="1523475" cy="648225"/>
          </a:xfrm>
          <a:prstGeom prst="snip2DiagRect">
            <a:avLst/>
          </a:prstGeom>
          <a:solidFill>
            <a:srgbClr val="9E9E9E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iTEM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Snip Diagonal Corner Rectangle 21">
            <a:hlinkClick r:id="rId5" action="ppaction://hlinksldjump"/>
          </p:cNvPr>
          <p:cNvSpPr/>
          <p:nvPr/>
        </p:nvSpPr>
        <p:spPr>
          <a:xfrm>
            <a:off x="1610307" y="4219805"/>
            <a:ext cx="1523475" cy="648225"/>
          </a:xfrm>
          <a:prstGeom prst="snip2DiagRect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oTHERS</a:t>
            </a:r>
            <a:endParaRPr lang="en-US" sz="1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2" name="Rectangle: Diagonal Corners Snipped 11">
            <a:hlinkClick r:id="rId5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429000" y="1116712"/>
            <a:ext cx="7337552" cy="4606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Inventory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9628865" y="520910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" b="1" dirty="0" smtClean="0">
                <a:latin typeface="Arial Black" panose="020B0A04020102020204" pitchFamily="34" charset="0"/>
              </a:rPr>
              <a:t>Amount : 0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01" y="5850321"/>
            <a:ext cx="510550" cy="510550"/>
          </a:xfrm>
          <a:prstGeom prst="rect">
            <a:avLst/>
          </a:prstGeom>
        </p:spPr>
      </p:pic>
      <p:pic>
        <p:nvPicPr>
          <p:cNvPr id="27" name="Picture 26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t="13181" r="15193" b="15834"/>
          <a:stretch/>
        </p:blipFill>
        <p:spPr>
          <a:xfrm flipH="1">
            <a:off x="9393820" y="5850321"/>
            <a:ext cx="501007" cy="510550"/>
          </a:xfrm>
          <a:prstGeom prst="rect">
            <a:avLst/>
          </a:prstGeom>
        </p:spPr>
      </p:pic>
      <p:graphicFrame>
        <p:nvGraphicFramePr>
          <p:cNvPr id="28" name="Object 27">
            <a:hlinkClick r:id="rId5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274735"/>
              </p:ext>
            </p:extLst>
          </p:nvPr>
        </p:nvGraphicFramePr>
        <p:xfrm>
          <a:off x="10569622" y="1708729"/>
          <a:ext cx="254046" cy="344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CorelDRAW" r:id="rId12" imgW="148856" imgH="1476662" progId="CorelDraw.Graphic.17">
                  <p:embed/>
                </p:oleObj>
              </mc:Choice>
              <mc:Fallback>
                <p:oleObj name="CorelDRAW" r:id="rId12" imgW="148856" imgH="147666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69622" y="1708729"/>
                        <a:ext cx="254046" cy="3446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2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7" y="-2152089"/>
            <a:ext cx="5782947" cy="11743366"/>
          </a:xfrm>
        </p:spPr>
      </p:pic>
      <p:pic>
        <p:nvPicPr>
          <p:cNvPr id="47" name="Picture 46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Shop - Character</a:t>
            </a: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xmlns="" id="{CC298500-7741-4E8C-B154-2FF9A6BD2CFE}"/>
              </a:ext>
            </a:extLst>
          </p:cNvPr>
          <p:cNvSpPr/>
          <p:nvPr/>
        </p:nvSpPr>
        <p:spPr>
          <a:xfrm>
            <a:off x="3764714" y="2836350"/>
            <a:ext cx="2114398" cy="16958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:a16="http://schemas.microsoft.com/office/drawing/2014/main" xmlns="" id="{44A2DFFD-5952-4D50-A764-9765C52D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22" name="Rectangle: Rounded Corners 21">
            <a:hlinkClick r:id="rId2" action="ppaction://hlinksldjump"/>
            <a:extLst>
              <a:ext uri="{FF2B5EF4-FFF2-40B4-BE49-F238E27FC236}">
                <a16:creationId xmlns:a16="http://schemas.microsoft.com/office/drawing/2014/main" xmlns="" id="{1FBD4B23-11A5-42FB-A6F0-58F37EA6A050}"/>
              </a:ext>
            </a:extLst>
          </p:cNvPr>
          <p:cNvSpPr/>
          <p:nvPr/>
        </p:nvSpPr>
        <p:spPr>
          <a:xfrm>
            <a:off x="1450445" y="1798435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Character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4" name="Rectangle: Rounded Corners 23">
            <a:hlinkClick r:id="rId7" action="ppaction://hlinksldjump"/>
            <a:extLst>
              <a:ext uri="{FF2B5EF4-FFF2-40B4-BE49-F238E27FC236}">
                <a16:creationId xmlns:a16="http://schemas.microsoft.com/office/drawing/2014/main" xmlns="" id="{067293B7-0DED-4200-BC96-098584C000AA}"/>
              </a:ext>
            </a:extLst>
          </p:cNvPr>
          <p:cNvSpPr/>
          <p:nvPr/>
        </p:nvSpPr>
        <p:spPr>
          <a:xfrm>
            <a:off x="1450445" y="295168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Skin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:a16="http://schemas.microsoft.com/office/drawing/2014/main" xmlns="" id="{B3489F47-4551-4025-9EFD-45B7198C8226}"/>
              </a:ext>
            </a:extLst>
          </p:cNvPr>
          <p:cNvSpPr/>
          <p:nvPr/>
        </p:nvSpPr>
        <p:spPr>
          <a:xfrm>
            <a:off x="1479168" y="41049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9" action="ppaction://hlinksldjump"/>
            <a:extLst>
              <a:ext uri="{FF2B5EF4-FFF2-40B4-BE49-F238E27FC236}">
                <a16:creationId xmlns:a16="http://schemas.microsoft.com/office/drawing/2014/main" xmlns="" id="{9AEDE510-16A6-4038-96D8-93CACBBA0F17}"/>
              </a:ext>
            </a:extLst>
          </p:cNvPr>
          <p:cNvSpPr/>
          <p:nvPr/>
        </p:nvSpPr>
        <p:spPr>
          <a:xfrm>
            <a:off x="1465915" y="5253890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Item Raffle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01C49D4-6979-4DDF-962A-F4C1D876598C}"/>
              </a:ext>
            </a:extLst>
          </p:cNvPr>
          <p:cNvSpPr/>
          <p:nvPr/>
        </p:nvSpPr>
        <p:spPr>
          <a:xfrm>
            <a:off x="3600158" y="1089719"/>
            <a:ext cx="7153186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Shop</a:t>
            </a: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1" name="Rectangle: Rounded Corners 30">
            <a:hlinkClick r:id="rId2" action="ppaction://hlinksldjump"/>
            <a:extLst>
              <a:ext uri="{FF2B5EF4-FFF2-40B4-BE49-F238E27FC236}">
                <a16:creationId xmlns:a16="http://schemas.microsoft.com/office/drawing/2014/main" xmlns="" id="{0D06849A-F246-43BB-A53B-45A25CF4A7AF}"/>
              </a:ext>
            </a:extLst>
          </p:cNvPr>
          <p:cNvSpPr/>
          <p:nvPr/>
        </p:nvSpPr>
        <p:spPr>
          <a:xfrm>
            <a:off x="3777967" y="1793618"/>
            <a:ext cx="6975377" cy="655706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Character’s Type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28E1DAEA-008F-4A47-98A8-914DD5CFF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1670" y="2812438"/>
            <a:ext cx="1564614" cy="1772814"/>
          </a:xfrm>
          <a:prstGeom prst="rect">
            <a:avLst/>
          </a:prstGeom>
        </p:spPr>
      </p:pic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04FC2760-928F-4EE8-A893-23CA6E51DABA}"/>
              </a:ext>
            </a:extLst>
          </p:cNvPr>
          <p:cNvSpPr/>
          <p:nvPr/>
        </p:nvSpPr>
        <p:spPr>
          <a:xfrm>
            <a:off x="3780184" y="4532243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$ 9.99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2" name="Rectangle 31">
            <a:hlinkClick r:id="rId2" action="ppaction://hlinksldjump"/>
            <a:extLst>
              <a:ext uri="{FF2B5EF4-FFF2-40B4-BE49-F238E27FC236}">
                <a16:creationId xmlns:a16="http://schemas.microsoft.com/office/drawing/2014/main" xmlns="" id="{E1CE325F-D133-412E-BDF3-BE5C78A96281}"/>
              </a:ext>
            </a:extLst>
          </p:cNvPr>
          <p:cNvSpPr/>
          <p:nvPr/>
        </p:nvSpPr>
        <p:spPr>
          <a:xfrm>
            <a:off x="3777967" y="4978213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Jedi Scholar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4" name="Rectangle: Rounded Corners 33">
            <a:hlinkClick r:id="rId2" action="ppaction://hlinksldjump"/>
            <a:extLst>
              <a:ext uri="{FF2B5EF4-FFF2-40B4-BE49-F238E27FC236}">
                <a16:creationId xmlns:a16="http://schemas.microsoft.com/office/drawing/2014/main" xmlns="" id="{C02905CD-A61C-402E-A6DF-1AD0EF06A1C2}"/>
              </a:ext>
            </a:extLst>
          </p:cNvPr>
          <p:cNvSpPr/>
          <p:nvPr/>
        </p:nvSpPr>
        <p:spPr>
          <a:xfrm>
            <a:off x="4103194" y="5358482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5" name="Rectangle 34">
            <a:hlinkClick r:id="rId2" action="ppaction://hlinksldjump"/>
            <a:extLst>
              <a:ext uri="{FF2B5EF4-FFF2-40B4-BE49-F238E27FC236}">
                <a16:creationId xmlns:a16="http://schemas.microsoft.com/office/drawing/2014/main" xmlns="" id="{365FE356-38BD-4CF3-9C73-FD7D7955A0FF}"/>
              </a:ext>
            </a:extLst>
          </p:cNvPr>
          <p:cNvSpPr/>
          <p:nvPr/>
        </p:nvSpPr>
        <p:spPr>
          <a:xfrm>
            <a:off x="5963240" y="2847767"/>
            <a:ext cx="2114398" cy="16958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hlinkClick r:id="rId2" action="ppaction://hlinksldjump"/>
            <a:extLst>
              <a:ext uri="{FF2B5EF4-FFF2-40B4-BE49-F238E27FC236}">
                <a16:creationId xmlns:a16="http://schemas.microsoft.com/office/drawing/2014/main" xmlns="" id="{50B18C78-9066-4B1D-BCD8-77AF7DC2D8AD}"/>
              </a:ext>
            </a:extLst>
          </p:cNvPr>
          <p:cNvSpPr/>
          <p:nvPr/>
        </p:nvSpPr>
        <p:spPr>
          <a:xfrm>
            <a:off x="5978710" y="4543660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$ 9.99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8" name="Rectangle 37">
            <a:hlinkClick r:id="rId2" action="ppaction://hlinksldjump"/>
            <a:extLst>
              <a:ext uri="{FF2B5EF4-FFF2-40B4-BE49-F238E27FC236}">
                <a16:creationId xmlns:a16="http://schemas.microsoft.com/office/drawing/2014/main" xmlns="" id="{B9772D26-D304-433C-B3E2-ABFD20093E84}"/>
              </a:ext>
            </a:extLst>
          </p:cNvPr>
          <p:cNvSpPr/>
          <p:nvPr/>
        </p:nvSpPr>
        <p:spPr>
          <a:xfrm>
            <a:off x="5976493" y="4989630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Taki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40" name="Rectangle: Rounded Corners 39">
            <a:hlinkClick r:id="rId2" action="ppaction://hlinksldjump"/>
            <a:extLst>
              <a:ext uri="{FF2B5EF4-FFF2-40B4-BE49-F238E27FC236}">
                <a16:creationId xmlns:a16="http://schemas.microsoft.com/office/drawing/2014/main" xmlns="" id="{8FC123E7-AE8F-47D8-A65C-82F688E8C82B}"/>
              </a:ext>
            </a:extLst>
          </p:cNvPr>
          <p:cNvSpPr/>
          <p:nvPr/>
        </p:nvSpPr>
        <p:spPr>
          <a:xfrm>
            <a:off x="6301720" y="5369899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26" name="Picture 2" descr="Image result for soul calibur transparent character">
            <a:hlinkClick r:id="rId2" action="ppaction://hlinksldjump"/>
            <a:extLst>
              <a:ext uri="{FF2B5EF4-FFF2-40B4-BE49-F238E27FC236}">
                <a16:creationId xmlns:a16="http://schemas.microsoft.com/office/drawing/2014/main" xmlns="" id="{1E5340BF-CCB2-44B7-9340-51F46DA6A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06" y="2909339"/>
            <a:ext cx="1577143" cy="15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" action="ppaction://hlinksldjump"/>
            <a:extLst>
              <a:ext uri="{FF2B5EF4-FFF2-40B4-BE49-F238E27FC236}">
                <a16:creationId xmlns:a16="http://schemas.microsoft.com/office/drawing/2014/main" xmlns="" id="{538F3111-91E2-4895-962F-20CB3706C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3418" y="2639020"/>
            <a:ext cx="326589" cy="37712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4" name="Rectangle: Rounded Corners 43">
            <a:hlinkClick r:id="rId2" action="ppaction://hlinksldjump"/>
            <a:extLst>
              <a:ext uri="{FF2B5EF4-FFF2-40B4-BE49-F238E27FC236}">
                <a16:creationId xmlns:a16="http://schemas.microsoft.com/office/drawing/2014/main" xmlns="" id="{C7FC38DE-D193-43AB-A85A-358B960E861B}"/>
              </a:ext>
            </a:extLst>
          </p:cNvPr>
          <p:cNvSpPr/>
          <p:nvPr/>
        </p:nvSpPr>
        <p:spPr>
          <a:xfrm>
            <a:off x="8216348" y="2635545"/>
            <a:ext cx="2098928" cy="366365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Detail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Selected Character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9463177" y="1250830"/>
            <a:ext cx="1173193" cy="284672"/>
          </a:xfrm>
          <a:prstGeom prst="snip2Diag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$112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41" name="Picture 40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8991CB-6359-4AA5-9B4E-79F0B4E9FC86}"/>
              </a:ext>
            </a:extLst>
          </p:cNvPr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Shop – </a:t>
            </a:r>
            <a:r>
              <a:rPr lang="en-US" sz="4400" b="1" dirty="0" smtClean="0"/>
              <a:t>Skin</a:t>
            </a:r>
            <a:endParaRPr lang="en-US" sz="4400" b="1" dirty="0"/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="" xmlns:a16="http://schemas.microsoft.com/office/drawing/2014/main" id="{44A2DFFD-5952-4D50-A764-9765C52D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22" name="Rectangle: Rounded Corners 21">
            <a:hlinkClick r:id="rId7" action="ppaction://hlinksldjump"/>
            <a:extLst>
              <a:ext uri="{FF2B5EF4-FFF2-40B4-BE49-F238E27FC236}">
                <a16:creationId xmlns="" xmlns:a16="http://schemas.microsoft.com/office/drawing/2014/main" id="{1FBD4B23-11A5-42FB-A6F0-58F37EA6A050}"/>
              </a:ext>
            </a:extLst>
          </p:cNvPr>
          <p:cNvSpPr/>
          <p:nvPr/>
        </p:nvSpPr>
        <p:spPr>
          <a:xfrm>
            <a:off x="1450445" y="17984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Character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4" name="Rectangle: Rounded Corners 23">
            <a:hlinkClick r:id="rId2" action="ppaction://hlinksldjump"/>
            <a:extLst>
              <a:ext uri="{FF2B5EF4-FFF2-40B4-BE49-F238E27FC236}">
                <a16:creationId xmlns="" xmlns:a16="http://schemas.microsoft.com/office/drawing/2014/main" id="{067293B7-0DED-4200-BC96-098584C000AA}"/>
              </a:ext>
            </a:extLst>
          </p:cNvPr>
          <p:cNvSpPr/>
          <p:nvPr/>
        </p:nvSpPr>
        <p:spPr>
          <a:xfrm>
            <a:off x="1450445" y="2951683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Skin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="" xmlns:a16="http://schemas.microsoft.com/office/drawing/2014/main" id="{B3489F47-4551-4025-9EFD-45B7198C8226}"/>
              </a:ext>
            </a:extLst>
          </p:cNvPr>
          <p:cNvSpPr/>
          <p:nvPr/>
        </p:nvSpPr>
        <p:spPr>
          <a:xfrm>
            <a:off x="1479168" y="41049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9" action="ppaction://hlinksldjump"/>
            <a:extLst>
              <a:ext uri="{FF2B5EF4-FFF2-40B4-BE49-F238E27FC236}">
                <a16:creationId xmlns="" xmlns:a16="http://schemas.microsoft.com/office/drawing/2014/main" id="{9AEDE510-16A6-4038-96D8-93CACBBA0F17}"/>
              </a:ext>
            </a:extLst>
          </p:cNvPr>
          <p:cNvSpPr/>
          <p:nvPr/>
        </p:nvSpPr>
        <p:spPr>
          <a:xfrm>
            <a:off x="1465915" y="5253890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Item Raffle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3" name="Rectangle 22">
            <a:hlinkClick r:id="rId2" action="ppaction://hlinksldjump"/>
            <a:extLst>
              <a:ext uri="{FF2B5EF4-FFF2-40B4-BE49-F238E27FC236}">
                <a16:creationId xmlns="" xmlns:a16="http://schemas.microsoft.com/office/drawing/2014/main" id="{07C41B5A-C397-4D32-9D80-903CD8DC24BC}"/>
              </a:ext>
            </a:extLst>
          </p:cNvPr>
          <p:cNvSpPr/>
          <p:nvPr/>
        </p:nvSpPr>
        <p:spPr>
          <a:xfrm>
            <a:off x="3776454" y="2074179"/>
            <a:ext cx="2114398" cy="1695894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="" xmlns:a16="http://schemas.microsoft.com/office/drawing/2014/main" id="{9E8428B9-2A7D-44EC-9E62-D0C859428561}"/>
              </a:ext>
            </a:extLst>
          </p:cNvPr>
          <p:cNvSpPr/>
          <p:nvPr/>
        </p:nvSpPr>
        <p:spPr>
          <a:xfrm>
            <a:off x="3791924" y="3770072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Skin a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1" name="Rectangle 30">
            <a:hlinkClick r:id="rId2" action="ppaction://hlinksldjump"/>
            <a:extLst>
              <a:ext uri="{FF2B5EF4-FFF2-40B4-BE49-F238E27FC236}">
                <a16:creationId xmlns="" xmlns:a16="http://schemas.microsoft.com/office/drawing/2014/main" id="{DD5E5CCE-33B2-4F24-B627-705BF7DA4BAC}"/>
              </a:ext>
            </a:extLst>
          </p:cNvPr>
          <p:cNvSpPr/>
          <p:nvPr/>
        </p:nvSpPr>
        <p:spPr>
          <a:xfrm>
            <a:off x="3789707" y="4216042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3" name="Rectangle: Rounded Corners 32">
            <a:hlinkClick r:id="rId2" action="ppaction://hlinksldjump"/>
            <a:extLst>
              <a:ext uri="{FF2B5EF4-FFF2-40B4-BE49-F238E27FC236}">
                <a16:creationId xmlns="" xmlns:a16="http://schemas.microsoft.com/office/drawing/2014/main" id="{AFB62741-F4A2-4923-AEC6-0D02F9AB13DE}"/>
              </a:ext>
            </a:extLst>
          </p:cNvPr>
          <p:cNvSpPr/>
          <p:nvPr/>
        </p:nvSpPr>
        <p:spPr>
          <a:xfrm>
            <a:off x="4114934" y="4596311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="" xmlns:a16="http://schemas.microsoft.com/office/drawing/2014/main" id="{9EFAEDB1-17D4-48D3-89FB-FB2477601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157" y="2194799"/>
            <a:ext cx="1152074" cy="1454653"/>
          </a:xfrm>
          <a:prstGeom prst="rect">
            <a:avLst/>
          </a:prstGeom>
        </p:spPr>
      </p:pic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="" xmlns:a16="http://schemas.microsoft.com/office/drawing/2014/main" id="{09EBF734-4A73-4FE8-83C5-22DDB3EF326C}"/>
              </a:ext>
            </a:extLst>
          </p:cNvPr>
          <p:cNvSpPr/>
          <p:nvPr/>
        </p:nvSpPr>
        <p:spPr>
          <a:xfrm>
            <a:off x="6014074" y="2074179"/>
            <a:ext cx="2114398" cy="1695894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hlinkClick r:id="rId2" action="ppaction://hlinksldjump"/>
            <a:extLst>
              <a:ext uri="{FF2B5EF4-FFF2-40B4-BE49-F238E27FC236}">
                <a16:creationId xmlns="" xmlns:a16="http://schemas.microsoft.com/office/drawing/2014/main" id="{4B518504-B2A7-410D-8889-ADC7AF85C3C2}"/>
              </a:ext>
            </a:extLst>
          </p:cNvPr>
          <p:cNvSpPr/>
          <p:nvPr/>
        </p:nvSpPr>
        <p:spPr>
          <a:xfrm>
            <a:off x="6029544" y="3770072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Skin b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7" name="Rectangle 36">
            <a:hlinkClick r:id="rId2" action="ppaction://hlinksldjump"/>
            <a:extLst>
              <a:ext uri="{FF2B5EF4-FFF2-40B4-BE49-F238E27FC236}">
                <a16:creationId xmlns="" xmlns:a16="http://schemas.microsoft.com/office/drawing/2014/main" id="{0421CE50-8DAF-44CD-8FDA-D5FCD397C6AD}"/>
              </a:ext>
            </a:extLst>
          </p:cNvPr>
          <p:cNvSpPr/>
          <p:nvPr/>
        </p:nvSpPr>
        <p:spPr>
          <a:xfrm>
            <a:off x="6027327" y="4216042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="" xmlns:a16="http://schemas.microsoft.com/office/drawing/2014/main" id="{296A834F-A124-460A-82BC-065FFDC41A7F}"/>
              </a:ext>
            </a:extLst>
          </p:cNvPr>
          <p:cNvSpPr/>
          <p:nvPr/>
        </p:nvSpPr>
        <p:spPr>
          <a:xfrm>
            <a:off x="6352554" y="4596311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3" name="Rectangle 42">
            <a:hlinkClick r:id="rId2" action="ppaction://hlinksldjump"/>
            <a:extLst>
              <a:ext uri="{FF2B5EF4-FFF2-40B4-BE49-F238E27FC236}">
                <a16:creationId xmlns="" xmlns:a16="http://schemas.microsoft.com/office/drawing/2014/main" id="{61DB3DB1-E5EC-4C44-ADE4-91CB2EED60F9}"/>
              </a:ext>
            </a:extLst>
          </p:cNvPr>
          <p:cNvSpPr/>
          <p:nvPr/>
        </p:nvSpPr>
        <p:spPr>
          <a:xfrm>
            <a:off x="8251693" y="2074179"/>
            <a:ext cx="2114398" cy="1695894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Rectangle 43">
            <a:hlinkClick r:id="rId2" action="ppaction://hlinksldjump"/>
            <a:extLst>
              <a:ext uri="{FF2B5EF4-FFF2-40B4-BE49-F238E27FC236}">
                <a16:creationId xmlns="" xmlns:a16="http://schemas.microsoft.com/office/drawing/2014/main" id="{FCEF7942-AEC4-4514-9B88-07821DE4ADE3}"/>
              </a:ext>
            </a:extLst>
          </p:cNvPr>
          <p:cNvSpPr/>
          <p:nvPr/>
        </p:nvSpPr>
        <p:spPr>
          <a:xfrm>
            <a:off x="8267163" y="3770072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Skin c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45" name="Rectangle 44">
            <a:hlinkClick r:id="rId2" action="ppaction://hlinksldjump"/>
            <a:extLst>
              <a:ext uri="{FF2B5EF4-FFF2-40B4-BE49-F238E27FC236}">
                <a16:creationId xmlns="" xmlns:a16="http://schemas.microsoft.com/office/drawing/2014/main" id="{857FA156-B255-41FC-9533-E50F7FBC2C27}"/>
              </a:ext>
            </a:extLst>
          </p:cNvPr>
          <p:cNvSpPr/>
          <p:nvPr/>
        </p:nvSpPr>
        <p:spPr>
          <a:xfrm>
            <a:off x="8264946" y="4216042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47" name="Rectangle: Rounded Corners 46">
            <a:hlinkClick r:id="rId2" action="ppaction://hlinksldjump"/>
            <a:extLst>
              <a:ext uri="{FF2B5EF4-FFF2-40B4-BE49-F238E27FC236}">
                <a16:creationId xmlns="" xmlns:a16="http://schemas.microsoft.com/office/drawing/2014/main" id="{4982D930-25C1-43F6-9C25-0E9B1D88F212}"/>
              </a:ext>
            </a:extLst>
          </p:cNvPr>
          <p:cNvSpPr/>
          <p:nvPr/>
        </p:nvSpPr>
        <p:spPr>
          <a:xfrm>
            <a:off x="8590173" y="4596311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028" name="Picture 4" descr="Image result for geralt of rivia transparent">
            <a:hlinkClick r:id="rId2" action="ppaction://hlinksldjump"/>
            <a:extLst>
              <a:ext uri="{FF2B5EF4-FFF2-40B4-BE49-F238E27FC236}">
                <a16:creationId xmlns="" xmlns:a16="http://schemas.microsoft.com/office/drawing/2014/main" id="{CB55AAC1-05B0-4E6F-8B67-5224743CC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87" y="2026236"/>
            <a:ext cx="1023086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mega shenron transparent">
            <a:hlinkClick r:id="rId2" action="ppaction://hlinksldjump"/>
            <a:extLst>
              <a:ext uri="{FF2B5EF4-FFF2-40B4-BE49-F238E27FC236}">
                <a16:creationId xmlns="" xmlns:a16="http://schemas.microsoft.com/office/drawing/2014/main" id="{BD366A8C-52AC-45F5-A2CC-31055F9D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471" y="2088305"/>
            <a:ext cx="858094" cy="166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01C49D4-6979-4DDF-962A-F4C1D876598C}"/>
              </a:ext>
            </a:extLst>
          </p:cNvPr>
          <p:cNvSpPr/>
          <p:nvPr/>
        </p:nvSpPr>
        <p:spPr>
          <a:xfrm>
            <a:off x="3600158" y="1089719"/>
            <a:ext cx="7153186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Shop</a:t>
            </a: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40" name="Picture 39">
            <a:hlinkClick r:id="rId2" action="ppaction://hlinksldjump"/>
            <a:extLst>
              <a:ext uri="{FF2B5EF4-FFF2-40B4-BE49-F238E27FC236}">
                <a16:creationId xmlns:a16="http://schemas.microsoft.com/office/drawing/2014/main" xmlns="" id="{538F3111-91E2-4895-962F-20CB3706C5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3418" y="1798435"/>
            <a:ext cx="326589" cy="46118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2" name="Rectangle 41">
            <a:hlinkClick r:id="rId2" action="ppaction://hlinksldjump"/>
            <a:extLst>
              <a:ext uri="{FF2B5EF4-FFF2-40B4-BE49-F238E27FC236}">
                <a16:creationId xmlns="" xmlns:a16="http://schemas.microsoft.com/office/drawing/2014/main" id="{07C41B5A-C397-4D32-9D80-903CD8DC24BC}"/>
              </a:ext>
            </a:extLst>
          </p:cNvPr>
          <p:cNvSpPr/>
          <p:nvPr/>
        </p:nvSpPr>
        <p:spPr>
          <a:xfrm>
            <a:off x="3776454" y="5361141"/>
            <a:ext cx="2114398" cy="1049120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8" name="Picture 47">
            <a:hlinkClick r:id="rId2" action="ppaction://hlinksldjump"/>
            <a:extLst>
              <a:ext uri="{FF2B5EF4-FFF2-40B4-BE49-F238E27FC236}">
                <a16:creationId xmlns="" xmlns:a16="http://schemas.microsoft.com/office/drawing/2014/main" id="{9EFAEDB1-17D4-48D3-89FB-FB24776013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821"/>
          <a:stretch/>
        </p:blipFill>
        <p:spPr>
          <a:xfrm>
            <a:off x="4238157" y="5481761"/>
            <a:ext cx="1152074" cy="919039"/>
          </a:xfrm>
          <a:prstGeom prst="rect">
            <a:avLst/>
          </a:prstGeom>
        </p:spPr>
      </p:pic>
      <p:sp>
        <p:nvSpPr>
          <p:cNvPr id="49" name="Rectangle 48">
            <a:hlinkClick r:id="rId2" action="ppaction://hlinksldjump"/>
            <a:extLst>
              <a:ext uri="{FF2B5EF4-FFF2-40B4-BE49-F238E27FC236}">
                <a16:creationId xmlns="" xmlns:a16="http://schemas.microsoft.com/office/drawing/2014/main" id="{09EBF734-4A73-4FE8-83C5-22DDB3EF326C}"/>
              </a:ext>
            </a:extLst>
          </p:cNvPr>
          <p:cNvSpPr/>
          <p:nvPr/>
        </p:nvSpPr>
        <p:spPr>
          <a:xfrm>
            <a:off x="6014074" y="5361141"/>
            <a:ext cx="2114398" cy="1049120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Rectangle 49">
            <a:hlinkClick r:id="rId2" action="ppaction://hlinksldjump"/>
            <a:extLst>
              <a:ext uri="{FF2B5EF4-FFF2-40B4-BE49-F238E27FC236}">
                <a16:creationId xmlns="" xmlns:a16="http://schemas.microsoft.com/office/drawing/2014/main" id="{61DB3DB1-E5EC-4C44-ADE4-91CB2EED60F9}"/>
              </a:ext>
            </a:extLst>
          </p:cNvPr>
          <p:cNvSpPr/>
          <p:nvPr/>
        </p:nvSpPr>
        <p:spPr>
          <a:xfrm>
            <a:off x="8251693" y="5361141"/>
            <a:ext cx="2114398" cy="1049120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1" name="Picture 4" descr="Image result for geralt of rivia transparent">
            <a:hlinkClick r:id="rId2" action="ppaction://hlinksldjump"/>
            <a:extLst>
              <a:ext uri="{FF2B5EF4-FFF2-40B4-BE49-F238E27FC236}">
                <a16:creationId xmlns="" xmlns:a16="http://schemas.microsoft.com/office/drawing/2014/main" id="{CB55AAC1-05B0-4E6F-8B67-5224743CC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82"/>
          <a:stretch/>
        </p:blipFill>
        <p:spPr bwMode="auto">
          <a:xfrm>
            <a:off x="6638787" y="5313199"/>
            <a:ext cx="1023086" cy="10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omega shenron transparent">
            <a:hlinkClick r:id="rId2" action="ppaction://hlinksldjump"/>
            <a:extLst>
              <a:ext uri="{FF2B5EF4-FFF2-40B4-BE49-F238E27FC236}">
                <a16:creationId xmlns="" xmlns:a16="http://schemas.microsoft.com/office/drawing/2014/main" id="{BD366A8C-52AC-45F5-A2CC-31055F9DA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93"/>
          <a:stretch/>
        </p:blipFill>
        <p:spPr bwMode="auto">
          <a:xfrm>
            <a:off x="8886471" y="5375267"/>
            <a:ext cx="858094" cy="10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Snip Diagonal Corner Rectangle 52">
            <a:hlinkClick r:id="rId2" action="ppaction://hlinksldjump"/>
          </p:cNvPr>
          <p:cNvSpPr/>
          <p:nvPr/>
        </p:nvSpPr>
        <p:spPr>
          <a:xfrm>
            <a:off x="9463177" y="1250830"/>
            <a:ext cx="1173193" cy="284672"/>
          </a:xfrm>
          <a:prstGeom prst="snip2Diag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$112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3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30" name="Picture 29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18991CB-6359-4AA5-9B4E-79F0B4E9FC86}"/>
              </a:ext>
            </a:extLst>
          </p:cNvPr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Shop – </a:t>
            </a:r>
            <a:r>
              <a:rPr lang="en-US" sz="4400" b="1" dirty="0" smtClean="0"/>
              <a:t>Emblem</a:t>
            </a:r>
            <a:endParaRPr lang="en-US" sz="4400" b="1" dirty="0"/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="" xmlns:a16="http://schemas.microsoft.com/office/drawing/2014/main" id="{44A2DFFD-5952-4D50-A764-9765C52D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22" name="Rectangle: Rounded Corners 21">
            <a:hlinkClick r:id="rId7" action="ppaction://hlinksldjump"/>
            <a:extLst>
              <a:ext uri="{FF2B5EF4-FFF2-40B4-BE49-F238E27FC236}">
                <a16:creationId xmlns="" xmlns:a16="http://schemas.microsoft.com/office/drawing/2014/main" id="{1FBD4B23-11A5-42FB-A6F0-58F37EA6A050}"/>
              </a:ext>
            </a:extLst>
          </p:cNvPr>
          <p:cNvSpPr/>
          <p:nvPr/>
        </p:nvSpPr>
        <p:spPr>
          <a:xfrm>
            <a:off x="1450445" y="17984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Character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4" name="Rectangle: Rounded Corners 23">
            <a:hlinkClick r:id="rId8" action="ppaction://hlinksldjump"/>
            <a:extLst>
              <a:ext uri="{FF2B5EF4-FFF2-40B4-BE49-F238E27FC236}">
                <a16:creationId xmlns="" xmlns:a16="http://schemas.microsoft.com/office/drawing/2014/main" id="{067293B7-0DED-4200-BC96-098584C000AA}"/>
              </a:ext>
            </a:extLst>
          </p:cNvPr>
          <p:cNvSpPr/>
          <p:nvPr/>
        </p:nvSpPr>
        <p:spPr>
          <a:xfrm>
            <a:off x="1450445" y="295168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Skin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2" action="ppaction://hlinksldjump"/>
            <a:extLst>
              <a:ext uri="{FF2B5EF4-FFF2-40B4-BE49-F238E27FC236}">
                <a16:creationId xmlns="" xmlns:a16="http://schemas.microsoft.com/office/drawing/2014/main" id="{B3489F47-4551-4025-9EFD-45B7198C8226}"/>
              </a:ext>
            </a:extLst>
          </p:cNvPr>
          <p:cNvSpPr/>
          <p:nvPr/>
        </p:nvSpPr>
        <p:spPr>
          <a:xfrm>
            <a:off x="1479168" y="4104931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9" action="ppaction://hlinksldjump"/>
            <a:extLst>
              <a:ext uri="{FF2B5EF4-FFF2-40B4-BE49-F238E27FC236}">
                <a16:creationId xmlns="" xmlns:a16="http://schemas.microsoft.com/office/drawing/2014/main" id="{9AEDE510-16A6-4038-96D8-93CACBBA0F17}"/>
              </a:ext>
            </a:extLst>
          </p:cNvPr>
          <p:cNvSpPr/>
          <p:nvPr/>
        </p:nvSpPr>
        <p:spPr>
          <a:xfrm>
            <a:off x="1465915" y="5253890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Item Raffle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3" name="Rectangle 22">
            <a:hlinkClick r:id="rId2" action="ppaction://hlinksldjump"/>
            <a:extLst>
              <a:ext uri="{FF2B5EF4-FFF2-40B4-BE49-F238E27FC236}">
                <a16:creationId xmlns="" xmlns:a16="http://schemas.microsoft.com/office/drawing/2014/main" id="{90FEFC2E-E2AC-43FB-8FD0-8E52CDCC6A9F}"/>
              </a:ext>
            </a:extLst>
          </p:cNvPr>
          <p:cNvSpPr/>
          <p:nvPr/>
        </p:nvSpPr>
        <p:spPr>
          <a:xfrm>
            <a:off x="3797097" y="2231511"/>
            <a:ext cx="2114398" cy="1695893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hlinkClick r:id="rId2" action="ppaction://hlinksldjump"/>
            <a:extLst>
              <a:ext uri="{FF2B5EF4-FFF2-40B4-BE49-F238E27FC236}">
                <a16:creationId xmlns="" xmlns:a16="http://schemas.microsoft.com/office/drawing/2014/main" id="{094CFD91-2E32-4845-846C-6972B7CC83FF}"/>
              </a:ext>
            </a:extLst>
          </p:cNvPr>
          <p:cNvSpPr/>
          <p:nvPr/>
        </p:nvSpPr>
        <p:spPr>
          <a:xfrm>
            <a:off x="3812567" y="3927405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Arrow emblem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="" xmlns:a16="http://schemas.microsoft.com/office/drawing/2014/main" id="{EF47E4FF-63BA-4824-AF9E-F2463FEB6F64}"/>
              </a:ext>
            </a:extLst>
          </p:cNvPr>
          <p:cNvSpPr/>
          <p:nvPr/>
        </p:nvSpPr>
        <p:spPr>
          <a:xfrm>
            <a:off x="3810350" y="4373375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2" name="Rectangle: Rounded Corners 31">
            <a:hlinkClick r:id="rId2" action="ppaction://hlinksldjump"/>
            <a:extLst>
              <a:ext uri="{FF2B5EF4-FFF2-40B4-BE49-F238E27FC236}">
                <a16:creationId xmlns="" xmlns:a16="http://schemas.microsoft.com/office/drawing/2014/main" id="{2126B4C5-7DE4-4835-B404-0C94645C97E0}"/>
              </a:ext>
            </a:extLst>
          </p:cNvPr>
          <p:cNvSpPr/>
          <p:nvPr/>
        </p:nvSpPr>
        <p:spPr>
          <a:xfrm>
            <a:off x="4135577" y="4753644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4" name="Rectangle 33">
            <a:hlinkClick r:id="rId2" action="ppaction://hlinksldjump"/>
            <a:extLst>
              <a:ext uri="{FF2B5EF4-FFF2-40B4-BE49-F238E27FC236}">
                <a16:creationId xmlns="" xmlns:a16="http://schemas.microsoft.com/office/drawing/2014/main" id="{8D48CF0C-60D6-4033-B450-D6262BBD8F08}"/>
              </a:ext>
            </a:extLst>
          </p:cNvPr>
          <p:cNvSpPr/>
          <p:nvPr/>
        </p:nvSpPr>
        <p:spPr>
          <a:xfrm>
            <a:off x="6034717" y="2231511"/>
            <a:ext cx="2114398" cy="1695893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hlinkClick r:id="rId2" action="ppaction://hlinksldjump"/>
            <a:extLst>
              <a:ext uri="{FF2B5EF4-FFF2-40B4-BE49-F238E27FC236}">
                <a16:creationId xmlns="" xmlns:a16="http://schemas.microsoft.com/office/drawing/2014/main" id="{E73ED51A-6B22-4836-8A24-846F0ABDF81A}"/>
              </a:ext>
            </a:extLst>
          </p:cNvPr>
          <p:cNvSpPr/>
          <p:nvPr/>
        </p:nvSpPr>
        <p:spPr>
          <a:xfrm>
            <a:off x="6050187" y="3927405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Time emblem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7" name="Rectangle 36">
            <a:hlinkClick r:id="rId2" action="ppaction://hlinksldjump"/>
            <a:extLst>
              <a:ext uri="{FF2B5EF4-FFF2-40B4-BE49-F238E27FC236}">
                <a16:creationId xmlns="" xmlns:a16="http://schemas.microsoft.com/office/drawing/2014/main" id="{AF9F13D4-04F5-4002-9DF6-1D834345716F}"/>
              </a:ext>
            </a:extLst>
          </p:cNvPr>
          <p:cNvSpPr/>
          <p:nvPr/>
        </p:nvSpPr>
        <p:spPr>
          <a:xfrm>
            <a:off x="6047970" y="4373375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39" name="Rectangle: Rounded Corners 38">
            <a:hlinkClick r:id="rId2" action="ppaction://hlinksldjump"/>
            <a:extLst>
              <a:ext uri="{FF2B5EF4-FFF2-40B4-BE49-F238E27FC236}">
                <a16:creationId xmlns="" xmlns:a16="http://schemas.microsoft.com/office/drawing/2014/main" id="{98FF6B3B-3361-407E-9AC8-7C37C84C3780}"/>
              </a:ext>
            </a:extLst>
          </p:cNvPr>
          <p:cNvSpPr/>
          <p:nvPr/>
        </p:nvSpPr>
        <p:spPr>
          <a:xfrm>
            <a:off x="6373197" y="4753644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0" name="Rectangle 39">
            <a:hlinkClick r:id="rId2" action="ppaction://hlinksldjump"/>
            <a:extLst>
              <a:ext uri="{FF2B5EF4-FFF2-40B4-BE49-F238E27FC236}">
                <a16:creationId xmlns="" xmlns:a16="http://schemas.microsoft.com/office/drawing/2014/main" id="{D0BF22C8-7FA3-4DF7-A502-CBB8DB7BBD3C}"/>
              </a:ext>
            </a:extLst>
          </p:cNvPr>
          <p:cNvSpPr/>
          <p:nvPr/>
        </p:nvSpPr>
        <p:spPr>
          <a:xfrm>
            <a:off x="8272336" y="2231511"/>
            <a:ext cx="2114398" cy="1695893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hlinkClick r:id="rId2" action="ppaction://hlinksldjump"/>
            <a:extLst>
              <a:ext uri="{FF2B5EF4-FFF2-40B4-BE49-F238E27FC236}">
                <a16:creationId xmlns="" xmlns:a16="http://schemas.microsoft.com/office/drawing/2014/main" id="{35B24E30-71EA-44CB-8192-065DC7FDB0ED}"/>
              </a:ext>
            </a:extLst>
          </p:cNvPr>
          <p:cNvSpPr/>
          <p:nvPr/>
        </p:nvSpPr>
        <p:spPr>
          <a:xfrm>
            <a:off x="8287806" y="3927405"/>
            <a:ext cx="2098928" cy="463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Garamond Pro Bold" panose="02020702060506020403"/>
              </a:rPr>
              <a:t>Claw emblem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44" name="Rectangle 43">
            <a:hlinkClick r:id="rId2" action="ppaction://hlinksldjump"/>
            <a:extLst>
              <a:ext uri="{FF2B5EF4-FFF2-40B4-BE49-F238E27FC236}">
                <a16:creationId xmlns="" xmlns:a16="http://schemas.microsoft.com/office/drawing/2014/main" id="{759CAE9D-A26C-48DF-91D8-8AEA71DC33F8}"/>
              </a:ext>
            </a:extLst>
          </p:cNvPr>
          <p:cNvSpPr/>
          <p:nvPr/>
        </p:nvSpPr>
        <p:spPr>
          <a:xfrm>
            <a:off x="8285589" y="4373375"/>
            <a:ext cx="2101146" cy="3624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Garamond Pro Bold" panose="02020702060506020403"/>
              </a:rPr>
              <a:t>$4.99</a:t>
            </a:r>
            <a:endParaRPr lang="en-ID" dirty="0">
              <a:solidFill>
                <a:schemeClr val="bg1"/>
              </a:solidFill>
              <a:latin typeface="Adobe Garamond Pro Bold" panose="02020702060506020403"/>
            </a:endParaRPr>
          </a:p>
        </p:txBody>
      </p:sp>
      <p:sp>
        <p:nvSpPr>
          <p:cNvPr id="46" name="Rectangle: Rounded Corners 45">
            <a:hlinkClick r:id="rId2" action="ppaction://hlinksldjump"/>
            <a:extLst>
              <a:ext uri="{FF2B5EF4-FFF2-40B4-BE49-F238E27FC236}">
                <a16:creationId xmlns="" xmlns:a16="http://schemas.microsoft.com/office/drawing/2014/main" id="{6F2555AC-EF6F-4C11-B1FF-7FC882ED7A14}"/>
              </a:ext>
            </a:extLst>
          </p:cNvPr>
          <p:cNvSpPr/>
          <p:nvPr/>
        </p:nvSpPr>
        <p:spPr>
          <a:xfrm>
            <a:off x="8610816" y="4753644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3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01C49D4-6979-4DDF-962A-F4C1D876598C}"/>
              </a:ext>
            </a:extLst>
          </p:cNvPr>
          <p:cNvSpPr/>
          <p:nvPr/>
        </p:nvSpPr>
        <p:spPr>
          <a:xfrm>
            <a:off x="3600158" y="1089719"/>
            <a:ext cx="7153186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Shop</a:t>
            </a: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41" name="Picture 40">
            <a:hlinkClick r:id="rId2" action="ppaction://hlinksldjump"/>
            <a:extLst>
              <a:ext uri="{FF2B5EF4-FFF2-40B4-BE49-F238E27FC236}">
                <a16:creationId xmlns:a16="http://schemas.microsoft.com/office/drawing/2014/main" xmlns="" id="{538F3111-91E2-4895-962F-20CB3706C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3418" y="1798435"/>
            <a:ext cx="326589" cy="46118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2" name="Picture 41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42902" r="74296" b="43683"/>
          <a:stretch/>
        </p:blipFill>
        <p:spPr>
          <a:xfrm>
            <a:off x="4222747" y="2494505"/>
            <a:ext cx="1272582" cy="12040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7" name="Picture 4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9" t="16951" r="30304" b="62515"/>
          <a:stretch/>
        </p:blipFill>
        <p:spPr>
          <a:xfrm>
            <a:off x="6458031" y="2494505"/>
            <a:ext cx="1273395" cy="12040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8" name="Picture 47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2" t="25844" r="34877" b="55908"/>
          <a:stretch/>
        </p:blipFill>
        <p:spPr>
          <a:xfrm>
            <a:off x="8701772" y="2494505"/>
            <a:ext cx="1273395" cy="119907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3" name="Rectangle 52">
            <a:hlinkClick r:id="rId2" action="ppaction://hlinksldjump"/>
            <a:extLst>
              <a:ext uri="{FF2B5EF4-FFF2-40B4-BE49-F238E27FC236}">
                <a16:creationId xmlns="" xmlns:a16="http://schemas.microsoft.com/office/drawing/2014/main" id="{D0BF22C8-7FA3-4DF7-A502-CBB8DB7BBD3C}"/>
              </a:ext>
            </a:extLst>
          </p:cNvPr>
          <p:cNvSpPr/>
          <p:nvPr/>
        </p:nvSpPr>
        <p:spPr>
          <a:xfrm>
            <a:off x="8272335" y="5817251"/>
            <a:ext cx="2114398" cy="606638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hlinkClick r:id="rId2" action="ppaction://hlinksldjump"/>
            <a:extLst>
              <a:ext uri="{FF2B5EF4-FFF2-40B4-BE49-F238E27FC236}">
                <a16:creationId xmlns="" xmlns:a16="http://schemas.microsoft.com/office/drawing/2014/main" id="{D0BF22C8-7FA3-4DF7-A502-CBB8DB7BBD3C}"/>
              </a:ext>
            </a:extLst>
          </p:cNvPr>
          <p:cNvSpPr/>
          <p:nvPr/>
        </p:nvSpPr>
        <p:spPr>
          <a:xfrm>
            <a:off x="6034717" y="5817251"/>
            <a:ext cx="2114398" cy="592174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hlinkClick r:id="rId2" action="ppaction://hlinksldjump"/>
            <a:extLst>
              <a:ext uri="{FF2B5EF4-FFF2-40B4-BE49-F238E27FC236}">
                <a16:creationId xmlns="" xmlns:a16="http://schemas.microsoft.com/office/drawing/2014/main" id="{D0BF22C8-7FA3-4DF7-A502-CBB8DB7BBD3C}"/>
              </a:ext>
            </a:extLst>
          </p:cNvPr>
          <p:cNvSpPr/>
          <p:nvPr/>
        </p:nvSpPr>
        <p:spPr>
          <a:xfrm>
            <a:off x="3797097" y="5800739"/>
            <a:ext cx="2114398" cy="605550"/>
          </a:xfrm>
          <a:prstGeom prst="rect">
            <a:avLst/>
          </a:prstGeom>
          <a:solidFill>
            <a:srgbClr val="13395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Snip Diagonal Corner Rectangle 55">
            <a:hlinkClick r:id="rId2" action="ppaction://hlinksldjump"/>
          </p:cNvPr>
          <p:cNvSpPr/>
          <p:nvPr/>
        </p:nvSpPr>
        <p:spPr>
          <a:xfrm>
            <a:off x="9463177" y="1250830"/>
            <a:ext cx="1173193" cy="284672"/>
          </a:xfrm>
          <a:prstGeom prst="snip2Diag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$112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xmlns="" id="{54BA3DFF-6496-4ACD-B083-F40F3CE2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299" y="1036320"/>
            <a:ext cx="9446999" cy="5373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Shop – Item Raffle</a:t>
            </a:r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:a16="http://schemas.microsoft.com/office/drawing/2014/main" xmlns="" id="{44A2DFFD-5952-4D50-A764-9765C52D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299" y="986835"/>
            <a:ext cx="2155495" cy="886866"/>
          </a:xfrm>
          <a:prstGeom prst="rect">
            <a:avLst/>
          </a:prstGeom>
        </p:spPr>
      </p:pic>
      <p:sp>
        <p:nvSpPr>
          <p:cNvPr id="22" name="Rectangle: Rounded Corners 21">
            <a:hlinkClick r:id="rId7" action="ppaction://hlinksldjump"/>
            <a:extLst>
              <a:ext uri="{FF2B5EF4-FFF2-40B4-BE49-F238E27FC236}">
                <a16:creationId xmlns:a16="http://schemas.microsoft.com/office/drawing/2014/main" xmlns="" id="{1FBD4B23-11A5-42FB-A6F0-58F37EA6A050}"/>
              </a:ext>
            </a:extLst>
          </p:cNvPr>
          <p:cNvSpPr/>
          <p:nvPr/>
        </p:nvSpPr>
        <p:spPr>
          <a:xfrm>
            <a:off x="1450445" y="1798435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Character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4" name="Rectangle: Rounded Corners 23">
            <a:hlinkClick r:id="rId8" action="ppaction://hlinksldjump"/>
            <a:extLst>
              <a:ext uri="{FF2B5EF4-FFF2-40B4-BE49-F238E27FC236}">
                <a16:creationId xmlns:a16="http://schemas.microsoft.com/office/drawing/2014/main" xmlns="" id="{067293B7-0DED-4200-BC96-098584C000AA}"/>
              </a:ext>
            </a:extLst>
          </p:cNvPr>
          <p:cNvSpPr/>
          <p:nvPr/>
        </p:nvSpPr>
        <p:spPr>
          <a:xfrm>
            <a:off x="1450445" y="2951683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Skin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Rectangle: Rounded Corners 26">
            <a:hlinkClick r:id="rId9" action="ppaction://hlinksldjump"/>
            <a:extLst>
              <a:ext uri="{FF2B5EF4-FFF2-40B4-BE49-F238E27FC236}">
                <a16:creationId xmlns:a16="http://schemas.microsoft.com/office/drawing/2014/main" xmlns="" id="{B3489F47-4551-4025-9EFD-45B7198C8226}"/>
              </a:ext>
            </a:extLst>
          </p:cNvPr>
          <p:cNvSpPr/>
          <p:nvPr/>
        </p:nvSpPr>
        <p:spPr>
          <a:xfrm>
            <a:off x="1479168" y="4104931"/>
            <a:ext cx="2136127" cy="111661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Rectangle: Rounded Corners 27">
            <a:hlinkClick r:id="rId2" action="ppaction://hlinksldjump"/>
            <a:extLst>
              <a:ext uri="{FF2B5EF4-FFF2-40B4-BE49-F238E27FC236}">
                <a16:creationId xmlns:a16="http://schemas.microsoft.com/office/drawing/2014/main" xmlns="" id="{9AEDE510-16A6-4038-96D8-93CACBBA0F17}"/>
              </a:ext>
            </a:extLst>
          </p:cNvPr>
          <p:cNvSpPr/>
          <p:nvPr/>
        </p:nvSpPr>
        <p:spPr>
          <a:xfrm>
            <a:off x="1465915" y="5253890"/>
            <a:ext cx="2136127" cy="1116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Item Raffle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9" name="Rectangle: Rounded Corners 28">
            <a:hlinkClick r:id="rId2" action="ppaction://hlinksldjump"/>
            <a:extLst>
              <a:ext uri="{FF2B5EF4-FFF2-40B4-BE49-F238E27FC236}">
                <a16:creationId xmlns:a16="http://schemas.microsoft.com/office/drawing/2014/main" xmlns="" id="{201C49D4-6979-4DDF-962A-F4C1D876598C}"/>
              </a:ext>
            </a:extLst>
          </p:cNvPr>
          <p:cNvSpPr/>
          <p:nvPr/>
        </p:nvSpPr>
        <p:spPr>
          <a:xfrm>
            <a:off x="3600158" y="1089719"/>
            <a:ext cx="7172391" cy="597374"/>
          </a:xfrm>
          <a:prstGeom prst="roundRect">
            <a:avLst/>
          </a:prstGeom>
          <a:solidFill>
            <a:srgbClr val="FAA93A"/>
          </a:solidFill>
          <a:ln w="76200">
            <a:solidFill>
              <a:srgbClr val="E18506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Shop</a:t>
            </a:r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0" name="Rectangle: Rounded Corners 29">
            <a:hlinkClick r:id="rId2" action="ppaction://hlinksldjump"/>
            <a:extLst>
              <a:ext uri="{FF2B5EF4-FFF2-40B4-BE49-F238E27FC236}">
                <a16:creationId xmlns:a16="http://schemas.microsoft.com/office/drawing/2014/main" xmlns="" id="{101AFDD5-EABE-40C8-A558-19CB49E9CF65}"/>
              </a:ext>
            </a:extLst>
          </p:cNvPr>
          <p:cNvSpPr/>
          <p:nvPr/>
        </p:nvSpPr>
        <p:spPr>
          <a:xfrm>
            <a:off x="6343095" y="5892325"/>
            <a:ext cx="1437437" cy="409799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Spin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1" name="Rectangle: Rounded Corners 40">
            <a:hlinkClick r:id="rId2" action="ppaction://hlinksldjump"/>
            <a:extLst>
              <a:ext uri="{FF2B5EF4-FFF2-40B4-BE49-F238E27FC236}">
                <a16:creationId xmlns:a16="http://schemas.microsoft.com/office/drawing/2014/main" xmlns="" id="{0E6FE6CB-E4E7-460A-BC51-03E8F9F69DD6}"/>
              </a:ext>
            </a:extLst>
          </p:cNvPr>
          <p:cNvSpPr/>
          <p:nvPr/>
        </p:nvSpPr>
        <p:spPr>
          <a:xfrm>
            <a:off x="8864204" y="5435271"/>
            <a:ext cx="1908345" cy="884106"/>
          </a:xfrm>
          <a:prstGeom prst="roundRect">
            <a:avLst/>
          </a:prstGeom>
          <a:solidFill>
            <a:srgbClr val="FFC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Buy Chance</a:t>
            </a:r>
            <a:endParaRPr lang="en-US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2050" name="Picture 2" descr="The Lightning Orchid">
            <a:hlinkClick r:id="rId2" action="ppaction://hlinksldjump"/>
            <a:extLst>
              <a:ext uri="{FF2B5EF4-FFF2-40B4-BE49-F238E27FC236}">
                <a16:creationId xmlns:a16="http://schemas.microsoft.com/office/drawing/2014/main" xmlns="" id="{93CAF591-EF70-4FE5-A7BF-7D46EC75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63" y="2048800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ulsaria's Glacier">
            <a:hlinkClick r:id="rId2" action="ppaction://hlinksldjump"/>
            <a:extLst>
              <a:ext uri="{FF2B5EF4-FFF2-40B4-BE49-F238E27FC236}">
                <a16:creationId xmlns:a16="http://schemas.microsoft.com/office/drawing/2014/main" xmlns="" id="{42A81965-BD6E-4B33-BC2D-316A983C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88" y="2543859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ite Sentry">
            <a:hlinkClick r:id="rId2" action="ppaction://hlinksldjump"/>
            <a:extLst>
              <a:ext uri="{FF2B5EF4-FFF2-40B4-BE49-F238E27FC236}">
                <a16:creationId xmlns:a16="http://schemas.microsoft.com/office/drawing/2014/main" xmlns="" id="{D058C333-4BF8-4D80-AA80-D076D092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813" y="3182034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Barb of Skadi">
            <a:hlinkClick r:id="rId2" action="ppaction://hlinksldjump"/>
            <a:extLst>
              <a:ext uri="{FF2B5EF4-FFF2-40B4-BE49-F238E27FC236}">
                <a16:creationId xmlns:a16="http://schemas.microsoft.com/office/drawing/2014/main" xmlns="" id="{001A7CEF-1A6D-468C-A326-C6A1FD3E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96" y="3785843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rakura">
            <a:hlinkClick r:id="rId2" action="ppaction://hlinksldjump"/>
            <a:extLst>
              <a:ext uri="{FF2B5EF4-FFF2-40B4-BE49-F238E27FC236}">
                <a16:creationId xmlns:a16="http://schemas.microsoft.com/office/drawing/2014/main" xmlns="" id="{131B8C4F-77F8-40E6-A263-39CBEAB57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79" y="4353915"/>
            <a:ext cx="952500" cy="638175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piers of the Burning God">
            <a:hlinkClick r:id="rId2" action="ppaction://hlinksldjump"/>
            <a:extLst>
              <a:ext uri="{FF2B5EF4-FFF2-40B4-BE49-F238E27FC236}">
                <a16:creationId xmlns:a16="http://schemas.microsoft.com/office/drawing/2014/main" xmlns="" id="{56CC9B95-0A0E-4DB9-AB65-D9C02FDD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435" y="3785843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earing Dominator">
            <a:hlinkClick r:id="rId2" action="ppaction://hlinksldjump"/>
            <a:extLst>
              <a:ext uri="{FF2B5EF4-FFF2-40B4-BE49-F238E27FC236}">
                <a16:creationId xmlns:a16="http://schemas.microsoft.com/office/drawing/2014/main" xmlns="" id="{6F7C9428-4D64-4EAC-A92E-A71A0963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44" y="3182033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us Apex">
            <a:hlinkClick r:id="rId2" action="ppaction://hlinksldjump"/>
            <a:extLst>
              <a:ext uri="{FF2B5EF4-FFF2-40B4-BE49-F238E27FC236}">
                <a16:creationId xmlns:a16="http://schemas.microsoft.com/office/drawing/2014/main" xmlns="" id="{1FE7A202-A97D-46E2-8BA6-039B49B1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8" y="2543860"/>
            <a:ext cx="952500" cy="638175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ternal Radiance Blades">
            <a:hlinkClick r:id="rId2" action="ppaction://hlinksldjump"/>
            <a:extLst>
              <a:ext uri="{FF2B5EF4-FFF2-40B4-BE49-F238E27FC236}">
                <a16:creationId xmlns:a16="http://schemas.microsoft.com/office/drawing/2014/main" xmlns="" id="{5CD27121-326E-4CB4-8910-EC650DF8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995" y="1798435"/>
            <a:ext cx="1439562" cy="96450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hlinkClick r:id="rId2" action="ppaction://hlinksldjump"/>
            <a:extLst>
              <a:ext uri="{FF2B5EF4-FFF2-40B4-BE49-F238E27FC236}">
                <a16:creationId xmlns:a16="http://schemas.microsoft.com/office/drawing/2014/main" xmlns="" id="{5A42DD2A-771C-43DE-AB44-1E08D35D1EB9}"/>
              </a:ext>
            </a:extLst>
          </p:cNvPr>
          <p:cNvSpPr/>
          <p:nvPr/>
        </p:nvSpPr>
        <p:spPr>
          <a:xfrm>
            <a:off x="9220267" y="1840654"/>
            <a:ext cx="1371600" cy="86627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Exotc350 Bd BT" panose="04030805050B02020A03" pitchFamily="82" charset="0"/>
              </a:rPr>
              <a:t>Chances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Exotc350 Bd BT" panose="04030805050B02020A03" pitchFamily="82" charset="0"/>
              </a:rPr>
              <a:t>10</a:t>
            </a:r>
            <a:endParaRPr lang="en-ID" sz="2000" b="1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23" name="Snip Diagonal Corner Rectangle 22">
            <a:hlinkClick r:id="rId2" action="ppaction://hlinksldjump"/>
          </p:cNvPr>
          <p:cNvSpPr/>
          <p:nvPr/>
        </p:nvSpPr>
        <p:spPr>
          <a:xfrm>
            <a:off x="9463177" y="1250830"/>
            <a:ext cx="1173193" cy="284672"/>
          </a:xfrm>
          <a:prstGeom prst="snip2Diag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$112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4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09A6BD75-DC00-484F-986A-847EA1624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4" y="1028700"/>
            <a:ext cx="9454515" cy="539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8991CB-6359-4AA5-9B4E-79F0B4E9FC86}"/>
              </a:ext>
            </a:extLst>
          </p:cNvPr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Exit Game</a:t>
            </a:r>
          </a:p>
        </p:txBody>
      </p:sp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232381" y="2448560"/>
            <a:ext cx="5709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Are you sure?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8841086A-4739-4B92-B938-B78E3B303A9A}"/>
              </a:ext>
            </a:extLst>
          </p:cNvPr>
          <p:cNvSpPr/>
          <p:nvPr/>
        </p:nvSpPr>
        <p:spPr>
          <a:xfrm>
            <a:off x="3232381" y="3596640"/>
            <a:ext cx="1584960" cy="647700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 Bold" panose="02020702060506020403" pitchFamily="18" charset="0"/>
              </a:rPr>
              <a:t>Yes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xmlns="" id="{1BA55CD4-5E7C-4444-BB55-96FCA24BC3E0}"/>
              </a:ext>
            </a:extLst>
          </p:cNvPr>
          <p:cNvSpPr/>
          <p:nvPr/>
        </p:nvSpPr>
        <p:spPr>
          <a:xfrm>
            <a:off x="7357341" y="3596640"/>
            <a:ext cx="1584960" cy="647700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Garamond Pro Bold" panose="02020702060506020403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560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24" name="Picture 23">
            <a:hlinkClick r:id="rId4" action="ppaction://hlinksldjump"/>
            <a:extLst>
              <a:ext uri="{FF2B5EF4-FFF2-40B4-BE49-F238E27FC236}">
                <a16:creationId xmlns:a16="http://schemas.microsoft.com/office/drawing/2014/main" xmlns="" id="{59E83B5A-7B82-4207-AC30-DFA3593B1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20" y="1038181"/>
            <a:ext cx="9458960" cy="5372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Login / Register Screen</a:t>
            </a:r>
          </a:p>
        </p:txBody>
      </p:sp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2A39F3-7867-4FCF-869C-B7C53B1FA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351" y="1080779"/>
            <a:ext cx="4674922" cy="2817617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xmlns="" id="{79C54403-8C8A-4DBF-9895-625FB239A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2834640"/>
            <a:ext cx="1864102" cy="308106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xmlns="" id="{33831FB7-DD06-490A-8A03-7F02D5557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8974" y="1080779"/>
            <a:ext cx="1301287" cy="831121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xmlns="" id="{B40DE970-7D8E-4FE4-99F2-B80DB9968E75}"/>
              </a:ext>
            </a:extLst>
          </p:cNvPr>
          <p:cNvSpPr/>
          <p:nvPr/>
        </p:nvSpPr>
        <p:spPr>
          <a:xfrm>
            <a:off x="4575280" y="4118217"/>
            <a:ext cx="2323360" cy="431968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F8D5EE07-5808-4A8A-BA73-DDAF3FAB4122}"/>
              </a:ext>
            </a:extLst>
          </p:cNvPr>
          <p:cNvSpPr/>
          <p:nvPr/>
        </p:nvSpPr>
        <p:spPr>
          <a:xfrm>
            <a:off x="4575280" y="4705181"/>
            <a:ext cx="2323360" cy="431968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xmlns="" id="{1D9721E1-00C5-4B4B-9F11-AEF5255435D7}"/>
              </a:ext>
            </a:extLst>
          </p:cNvPr>
          <p:cNvSpPr txBox="1"/>
          <p:nvPr/>
        </p:nvSpPr>
        <p:spPr>
          <a:xfrm>
            <a:off x="3600148" y="4148697"/>
            <a:ext cx="9751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dobe Garamond Pro Bold" panose="02020702060506020403" pitchFamily="18" charset="0"/>
              </a:rPr>
              <a:t>Username :</a:t>
            </a: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xmlns="" id="{F94884BB-5660-498F-99CC-CE4660F96296}"/>
              </a:ext>
            </a:extLst>
          </p:cNvPr>
          <p:cNvSpPr txBox="1"/>
          <p:nvPr/>
        </p:nvSpPr>
        <p:spPr>
          <a:xfrm>
            <a:off x="3611351" y="4788084"/>
            <a:ext cx="9751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dobe Garamond Pro Bold" panose="02020702060506020403" pitchFamily="18" charset="0"/>
              </a:rPr>
              <a:t>Password :</a:t>
            </a:r>
          </a:p>
        </p:txBody>
      </p:sp>
      <p:pic>
        <p:nvPicPr>
          <p:cNvPr id="11" name="Picture 10">
            <a:hlinkClick r:id="rId4" action="ppaction://hlinksldjump"/>
            <a:extLst>
              <a:ext uri="{FF2B5EF4-FFF2-40B4-BE49-F238E27FC236}">
                <a16:creationId xmlns:a16="http://schemas.microsoft.com/office/drawing/2014/main" xmlns="" id="{199EF1B2-7275-4CA2-AD05-C236BE441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150" y="4175759"/>
            <a:ext cx="1265123" cy="823895"/>
          </a:xfrm>
          <a:prstGeom prst="rect">
            <a:avLst/>
          </a:prstGeom>
        </p:spPr>
      </p:pic>
      <p:sp>
        <p:nvSpPr>
          <p:cNvPr id="22" name="Rectangle: Rounded Corners 21">
            <a:hlinkClick r:id="rId4" action="ppaction://hlinksldjump"/>
            <a:extLst>
              <a:ext uri="{FF2B5EF4-FFF2-40B4-BE49-F238E27FC236}">
                <a16:creationId xmlns:a16="http://schemas.microsoft.com/office/drawing/2014/main" xmlns="" id="{9EA1CBCB-6D5B-41C8-84BA-1DC0B54EB467}"/>
              </a:ext>
            </a:extLst>
          </p:cNvPr>
          <p:cNvSpPr/>
          <p:nvPr/>
        </p:nvSpPr>
        <p:spPr>
          <a:xfrm>
            <a:off x="3611351" y="5314087"/>
            <a:ext cx="4674922" cy="277879"/>
          </a:xfrm>
          <a:prstGeom prst="roundRect">
            <a:avLst/>
          </a:prstGeom>
          <a:solidFill>
            <a:srgbClr val="E99C2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Forgot Password / Register ?</a:t>
            </a:r>
          </a:p>
        </p:txBody>
      </p:sp>
      <p:pic>
        <p:nvPicPr>
          <p:cNvPr id="27" name="Picture 26">
            <a:hlinkClick r:id="rId2" action="ppaction://hlinksldjump"/>
            <a:extLst>
              <a:ext uri="{FF2B5EF4-FFF2-40B4-BE49-F238E27FC236}">
                <a16:creationId xmlns:a16="http://schemas.microsoft.com/office/drawing/2014/main" xmlns="" id="{B026764E-9F1F-4871-B312-1693C6C48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445583" y="2963336"/>
            <a:ext cx="5052061" cy="150282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723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8" name="Picture 17">
            <a:hlinkClick r:id="rId2" action="ppaction://hlinksldjump"/>
            <a:extLst>
              <a:ext uri="{FF2B5EF4-FFF2-40B4-BE49-F238E27FC236}">
                <a16:creationId xmlns:a16="http://schemas.microsoft.com/office/drawing/2014/main" xmlns="" id="{515DCB75-AFD5-4E25-8897-EA4F6D8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75" y="1029552"/>
            <a:ext cx="9436917" cy="5377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Main Menu</a:t>
            </a:r>
          </a:p>
        </p:txBody>
      </p:sp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xmlns="" id="{9CAA6659-5952-4971-8B4D-3183E51FDCDF}"/>
              </a:ext>
            </a:extLst>
          </p:cNvPr>
          <p:cNvSpPr/>
          <p:nvPr/>
        </p:nvSpPr>
        <p:spPr>
          <a:xfrm>
            <a:off x="1516380" y="1135380"/>
            <a:ext cx="1501140" cy="36010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Shop</a:t>
            </a:r>
            <a:endParaRPr lang="en-US" sz="16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6" name="Rectangle: Rounded Corners 25">
            <a:hlinkClick r:id="rId6" action="ppaction://hlinksldjump"/>
            <a:extLst>
              <a:ext uri="{FF2B5EF4-FFF2-40B4-BE49-F238E27FC236}">
                <a16:creationId xmlns:a16="http://schemas.microsoft.com/office/drawing/2014/main" xmlns="" id="{D79AB6B0-89AF-42A5-AAFF-9BA154F3FA36}"/>
              </a:ext>
            </a:extLst>
          </p:cNvPr>
          <p:cNvSpPr/>
          <p:nvPr/>
        </p:nvSpPr>
        <p:spPr>
          <a:xfrm>
            <a:off x="1514268" y="1613226"/>
            <a:ext cx="1501140" cy="36010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Achievement</a:t>
            </a:r>
          </a:p>
        </p:txBody>
      </p:sp>
      <p:sp>
        <p:nvSpPr>
          <p:cNvPr id="27" name="Rectangle: Rounded Corners 26">
            <a:hlinkClick r:id="rId7" action="ppaction://hlinksldjump"/>
            <a:extLst>
              <a:ext uri="{FF2B5EF4-FFF2-40B4-BE49-F238E27FC236}">
                <a16:creationId xmlns:a16="http://schemas.microsoft.com/office/drawing/2014/main" xmlns="" id="{7DE77B9E-5DB9-4287-8CAB-4C5F1228B35A}"/>
              </a:ext>
            </a:extLst>
          </p:cNvPr>
          <p:cNvSpPr/>
          <p:nvPr/>
        </p:nvSpPr>
        <p:spPr>
          <a:xfrm>
            <a:off x="1514268" y="2091072"/>
            <a:ext cx="1501140" cy="36010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Event</a:t>
            </a:r>
          </a:p>
        </p:txBody>
      </p:sp>
      <p:sp>
        <p:nvSpPr>
          <p:cNvPr id="28" name="Rectangle: Rounded Corners 27">
            <a:hlinkClick r:id="rId8" action="ppaction://hlinksldjump"/>
            <a:extLst>
              <a:ext uri="{FF2B5EF4-FFF2-40B4-BE49-F238E27FC236}">
                <a16:creationId xmlns:a16="http://schemas.microsoft.com/office/drawing/2014/main" xmlns="" id="{0BE1961E-BB25-4C5A-84CF-9ED2E7661D24}"/>
              </a:ext>
            </a:extLst>
          </p:cNvPr>
          <p:cNvSpPr/>
          <p:nvPr/>
        </p:nvSpPr>
        <p:spPr>
          <a:xfrm>
            <a:off x="1514268" y="2588389"/>
            <a:ext cx="1501140" cy="36010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Tutorial</a:t>
            </a:r>
          </a:p>
        </p:txBody>
      </p:sp>
      <p:sp>
        <p:nvSpPr>
          <p:cNvPr id="29" name="Rectangle: Rounded Corners 28">
            <a:hlinkClick r:id="rId9" action="ppaction://hlinksldjump"/>
            <a:extLst>
              <a:ext uri="{FF2B5EF4-FFF2-40B4-BE49-F238E27FC236}">
                <a16:creationId xmlns:a16="http://schemas.microsoft.com/office/drawing/2014/main" xmlns="" id="{CAEB75A0-2D90-4704-97EC-D78E07330E95}"/>
              </a:ext>
            </a:extLst>
          </p:cNvPr>
          <p:cNvSpPr/>
          <p:nvPr/>
        </p:nvSpPr>
        <p:spPr>
          <a:xfrm>
            <a:off x="1514268" y="3083831"/>
            <a:ext cx="1501140" cy="360102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Emblem</a:t>
            </a:r>
          </a:p>
        </p:txBody>
      </p:sp>
      <p:sp>
        <p:nvSpPr>
          <p:cNvPr id="14" name="Flowchart: Manual Operation 13">
            <a:hlinkClick r:id="rId10" action="ppaction://hlinksldjump"/>
            <a:extLst>
              <a:ext uri="{FF2B5EF4-FFF2-40B4-BE49-F238E27FC236}">
                <a16:creationId xmlns:a16="http://schemas.microsoft.com/office/drawing/2014/main" xmlns="" id="{D8D193D0-732D-4679-AA81-44B794B30AF9}"/>
              </a:ext>
            </a:extLst>
          </p:cNvPr>
          <p:cNvSpPr/>
          <p:nvPr/>
        </p:nvSpPr>
        <p:spPr>
          <a:xfrm>
            <a:off x="6840321" y="1051962"/>
            <a:ext cx="1206399" cy="443520"/>
          </a:xfrm>
          <a:prstGeom prst="flowChartManualOperation">
            <a:avLst/>
          </a:prstGeom>
          <a:solidFill>
            <a:srgbClr val="25F9F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dobe Garamond Pro Bold" panose="02020702060506020403" pitchFamily="18" charset="0"/>
              </a:rPr>
              <a:t>Option</a:t>
            </a:r>
          </a:p>
        </p:txBody>
      </p:sp>
      <p:pic>
        <p:nvPicPr>
          <p:cNvPr id="30" name="Picture 29">
            <a:hlinkClick r:id="rId2" action="ppaction://hlinksldjump"/>
            <a:extLst>
              <a:ext uri="{FF2B5EF4-FFF2-40B4-BE49-F238E27FC236}">
                <a16:creationId xmlns:a16="http://schemas.microsoft.com/office/drawing/2014/main" xmlns="" id="{2F1CF9AC-7E95-4E14-A12D-10F9F4975E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8257" y="1834448"/>
            <a:ext cx="2332064" cy="3854530"/>
          </a:xfrm>
          <a:prstGeom prst="rect">
            <a:avLst/>
          </a:prstGeom>
          <a:effectLst>
            <a:glow rad="749300">
              <a:schemeClr val="tx1">
                <a:alpha val="19000"/>
              </a:schemeClr>
            </a:glow>
            <a:outerShdw dist="355600" dir="4200000" sx="122000" sy="122000" rotWithShape="0">
              <a:prstClr val="black">
                <a:alpha val="39000"/>
              </a:prstClr>
            </a:outerShdw>
            <a:reflection blurRad="38100" stA="58000" endPos="22000" dir="5400000" sy="-100000" algn="bl" rotWithShape="0"/>
          </a:effectLst>
        </p:spPr>
      </p:pic>
      <p:sp>
        <p:nvSpPr>
          <p:cNvPr id="15" name="Flowchart: Delay 14">
            <a:hlinkClick r:id="rId12" action="ppaction://hlinksldjump"/>
            <a:extLst>
              <a:ext uri="{FF2B5EF4-FFF2-40B4-BE49-F238E27FC236}">
                <a16:creationId xmlns:a16="http://schemas.microsoft.com/office/drawing/2014/main" xmlns="" id="{39DC0106-E42E-47C8-8975-C2A6282D1671}"/>
              </a:ext>
            </a:extLst>
          </p:cNvPr>
          <p:cNvSpPr/>
          <p:nvPr/>
        </p:nvSpPr>
        <p:spPr>
          <a:xfrm>
            <a:off x="1422155" y="3884915"/>
            <a:ext cx="1473684" cy="607625"/>
          </a:xfrm>
          <a:prstGeom prst="flowChartDelay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lgerian" panose="04020705040A02060702" pitchFamily="82" charset="0"/>
              </a:rPr>
              <a:t>EXIT GAME</a:t>
            </a:r>
          </a:p>
        </p:txBody>
      </p:sp>
      <p:sp>
        <p:nvSpPr>
          <p:cNvPr id="31" name="Rectangle 30">
            <a:hlinkClick r:id="rId13" action="ppaction://hlinksldjump"/>
            <a:extLst>
              <a:ext uri="{FF2B5EF4-FFF2-40B4-BE49-F238E27FC236}">
                <a16:creationId xmlns:a16="http://schemas.microsoft.com/office/drawing/2014/main" xmlns="" id="{37495E24-8F35-4342-94E0-7E48B730FF7A}"/>
              </a:ext>
            </a:extLst>
          </p:cNvPr>
          <p:cNvSpPr/>
          <p:nvPr/>
        </p:nvSpPr>
        <p:spPr>
          <a:xfrm>
            <a:off x="8192360" y="1029103"/>
            <a:ext cx="2659092" cy="943776"/>
          </a:xfrm>
          <a:prstGeom prst="rect">
            <a:avLst/>
          </a:prstGeom>
          <a:solidFill>
            <a:srgbClr val="22F8F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xmlns="" id="{266B16CF-A842-4434-83BA-83EC06CF4711}"/>
              </a:ext>
            </a:extLst>
          </p:cNvPr>
          <p:cNvSpPr txBox="1"/>
          <p:nvPr/>
        </p:nvSpPr>
        <p:spPr>
          <a:xfrm>
            <a:off x="8946710" y="1101955"/>
            <a:ext cx="186410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Adobe Garamond Pro Bold" panose="02020702060506020403" pitchFamily="18" charset="0"/>
              </a:rPr>
              <a:t>Player Name</a:t>
            </a:r>
          </a:p>
          <a:p>
            <a:endParaRPr lang="en-US" sz="400" b="1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Adobe Garamond Pro Bold" panose="02020702060506020403" pitchFamily="18" charset="0"/>
            </a:endParaRPr>
          </a:p>
          <a:p>
            <a:endParaRPr lang="en-US" sz="100" b="1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Adobe Garamond Pro Bold" panose="02020702060506020403" pitchFamily="18" charset="0"/>
            </a:endParaRP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Adobe Garamond Pro Bold" panose="02020702060506020403" pitchFamily="18" charset="0"/>
              </a:rPr>
              <a:t>326154.12223567</a:t>
            </a:r>
          </a:p>
        </p:txBody>
      </p:sp>
      <p:pic>
        <p:nvPicPr>
          <p:cNvPr id="35" name="Picture 34">
            <a:hlinkClick r:id="rId13" action="ppaction://hlinksldjump"/>
            <a:extLst>
              <a:ext uri="{FF2B5EF4-FFF2-40B4-BE49-F238E27FC236}">
                <a16:creationId xmlns:a16="http://schemas.microsoft.com/office/drawing/2014/main" xmlns="" id="{4932D83D-0D4E-4B3B-BAEB-2D61C659DFC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7018"/>
          <a:stretch/>
        </p:blipFill>
        <p:spPr>
          <a:xfrm>
            <a:off x="8334563" y="1211375"/>
            <a:ext cx="546780" cy="568214"/>
          </a:xfrm>
          <a:prstGeom prst="roundRect">
            <a:avLst>
              <a:gd name="adj" fmla="val 2546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6" name="Hexagon 35">
            <a:hlinkClick r:id="rId15" action="ppaction://hlinksldjump"/>
            <a:extLst>
              <a:ext uri="{FF2B5EF4-FFF2-40B4-BE49-F238E27FC236}">
                <a16:creationId xmlns:a16="http://schemas.microsoft.com/office/drawing/2014/main" xmlns="" id="{29B464BD-CC6F-4238-AD7B-A75CB40A7346}"/>
              </a:ext>
            </a:extLst>
          </p:cNvPr>
          <p:cNvSpPr/>
          <p:nvPr/>
        </p:nvSpPr>
        <p:spPr>
          <a:xfrm>
            <a:off x="8223725" y="3073933"/>
            <a:ext cx="2493120" cy="740000"/>
          </a:xfrm>
          <a:prstGeom prst="hexagon">
            <a:avLst/>
          </a:prstGeom>
          <a:solidFill>
            <a:srgbClr val="474747"/>
          </a:solidFill>
          <a:ln w="7620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Option match</a:t>
            </a:r>
          </a:p>
        </p:txBody>
      </p:sp>
      <p:sp>
        <p:nvSpPr>
          <p:cNvPr id="37" name="Hexagon 36">
            <a:hlinkClick r:id="rId16" action="ppaction://hlinksldjump"/>
            <a:extLst>
              <a:ext uri="{FF2B5EF4-FFF2-40B4-BE49-F238E27FC236}">
                <a16:creationId xmlns:a16="http://schemas.microsoft.com/office/drawing/2014/main" xmlns="" id="{512FD154-435E-4AA5-ADB9-74D48836F23E}"/>
              </a:ext>
            </a:extLst>
          </p:cNvPr>
          <p:cNvSpPr/>
          <p:nvPr/>
        </p:nvSpPr>
        <p:spPr>
          <a:xfrm>
            <a:off x="8205060" y="4259940"/>
            <a:ext cx="2493120" cy="740000"/>
          </a:xfrm>
          <a:prstGeom prst="hexagon">
            <a:avLst/>
          </a:prstGeom>
          <a:solidFill>
            <a:srgbClr val="444444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59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lgerian" panose="04020705040A02060702" pitchFamily="82" charset="0"/>
              </a:rPr>
              <a:t>Quick match</a:t>
            </a:r>
          </a:p>
        </p:txBody>
      </p:sp>
      <p:sp>
        <p:nvSpPr>
          <p:cNvPr id="38" name="Rectangle 37">
            <a:hlinkClick r:id="rId7" action="ppaction://hlinksldjump"/>
            <a:extLst>
              <a:ext uri="{FF2B5EF4-FFF2-40B4-BE49-F238E27FC236}">
                <a16:creationId xmlns:a16="http://schemas.microsoft.com/office/drawing/2014/main" xmlns="" id="{745B08CD-372B-45C7-BF63-11D6B4A25E28}"/>
              </a:ext>
            </a:extLst>
          </p:cNvPr>
          <p:cNvSpPr/>
          <p:nvPr/>
        </p:nvSpPr>
        <p:spPr>
          <a:xfrm>
            <a:off x="4145281" y="5841744"/>
            <a:ext cx="3962400" cy="421896"/>
          </a:xfrm>
          <a:prstGeom prst="rect">
            <a:avLst/>
          </a:prstGeom>
          <a:solidFill>
            <a:schemeClr val="tx1">
              <a:lumMod val="50000"/>
            </a:schemeClr>
          </a:solidFill>
          <a:ln w="190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Moving Notification….</a:t>
            </a:r>
          </a:p>
        </p:txBody>
      </p:sp>
      <p:sp>
        <p:nvSpPr>
          <p:cNvPr id="39" name="Rectangle: Rounded Corners 38">
            <a:hlinkClick r:id="rId17" action="ppaction://hlinksldjump"/>
            <a:extLst>
              <a:ext uri="{FF2B5EF4-FFF2-40B4-BE49-F238E27FC236}">
                <a16:creationId xmlns:a16="http://schemas.microsoft.com/office/drawing/2014/main" xmlns="" id="{B1421987-D663-4602-A11F-9C150A713872}"/>
              </a:ext>
            </a:extLst>
          </p:cNvPr>
          <p:cNvSpPr/>
          <p:nvPr/>
        </p:nvSpPr>
        <p:spPr>
          <a:xfrm>
            <a:off x="8046720" y="5641345"/>
            <a:ext cx="2804732" cy="740000"/>
          </a:xfrm>
          <a:prstGeom prst="roundRect">
            <a:avLst/>
          </a:prstGeom>
          <a:solidFill>
            <a:srgbClr val="444444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Mail</a:t>
            </a:r>
            <a:endParaRPr lang="en-US" sz="16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40" name="Rectangle: Rounded Corners 39">
            <a:hlinkClick r:id="rId18" action="ppaction://hlinksldjump"/>
            <a:extLst>
              <a:ext uri="{FF2B5EF4-FFF2-40B4-BE49-F238E27FC236}">
                <a16:creationId xmlns:a16="http://schemas.microsoft.com/office/drawing/2014/main" xmlns="" id="{DD2C3643-F95B-42B7-A25F-D81D178F2722}"/>
              </a:ext>
            </a:extLst>
          </p:cNvPr>
          <p:cNvSpPr/>
          <p:nvPr/>
        </p:nvSpPr>
        <p:spPr>
          <a:xfrm>
            <a:off x="1417075" y="5659881"/>
            <a:ext cx="2804732" cy="740000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 w="12700"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dobe Garamond Pro Bold" panose="02020702060506020403" pitchFamily="18" charset="0"/>
              </a:rPr>
              <a:t>Inventory</a:t>
            </a:r>
            <a:endParaRPr lang="en-US" sz="1400" b="1" dirty="0">
              <a:solidFill>
                <a:schemeClr val="tx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2" name="Rectangle: Diagonal Corners Snipped 11">
            <a:hlinkClick r:id="rId19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683662" y="1134191"/>
            <a:ext cx="2791651" cy="477846"/>
          </a:xfrm>
          <a:prstGeom prst="snip2DiagRect">
            <a:avLst/>
          </a:prstGeom>
          <a:solidFill>
            <a:schemeClr val="bg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RANK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011706"/>
            <a:ext cx="9444990" cy="5406874"/>
          </a:xfrm>
          <a:prstGeom prst="rect">
            <a:avLst/>
          </a:prstGeom>
          <a:effectLst>
            <a:innerShdw blurRad="711200" dist="850900">
              <a:prstClr val="black">
                <a:alpha val="39000"/>
              </a:prstClr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Achievement - All</a:t>
            </a:r>
          </a:p>
        </p:txBody>
      </p:sp>
      <p:pic>
        <p:nvPicPr>
          <p:cNvPr id="10" name="Picture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61" y="963977"/>
            <a:ext cx="2188859" cy="908655"/>
          </a:xfrm>
          <a:prstGeom prst="rect">
            <a:avLst/>
          </a:prstGeom>
        </p:spPr>
      </p:pic>
      <p:sp>
        <p:nvSpPr>
          <p:cNvPr id="12" name="Rectangle: Diagonal Corners Snipped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689018" y="1116712"/>
            <a:ext cx="7082250" cy="511496"/>
          </a:xfrm>
          <a:prstGeom prst="snip2DiagRect">
            <a:avLst/>
          </a:prstGeom>
          <a:solidFill>
            <a:schemeClr val="bg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Achievement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4" name="Hexagon 13">
            <a:hlinkClick r:id="rId3" action="ppaction://hlinksldjump"/>
            <a:extLst>
              <a:ext uri="{FF2B5EF4-FFF2-40B4-BE49-F238E27FC236}">
                <a16:creationId xmlns:a16="http://schemas.microsoft.com/office/drawing/2014/main" xmlns="" id="{512FD154-435E-4AA5-ADB9-74D48836F23E}"/>
              </a:ext>
            </a:extLst>
          </p:cNvPr>
          <p:cNvSpPr/>
          <p:nvPr/>
        </p:nvSpPr>
        <p:spPr>
          <a:xfrm>
            <a:off x="1438261" y="2278740"/>
            <a:ext cx="2074559" cy="740000"/>
          </a:xfrm>
          <a:prstGeom prst="hexagon">
            <a:avLst/>
          </a:prstGeom>
          <a:solidFill>
            <a:srgbClr val="444444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59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All</a:t>
            </a:r>
            <a:endParaRPr lang="en-US" sz="2000" b="1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Hexagon 14">
            <a:hlinkClick r:id="rId8" action="ppaction://hlinksldjump"/>
            <a:extLst>
              <a:ext uri="{FF2B5EF4-FFF2-40B4-BE49-F238E27FC236}">
                <a16:creationId xmlns:a16="http://schemas.microsoft.com/office/drawing/2014/main" xmlns="" id="{512FD154-435E-4AA5-ADB9-74D48836F23E}"/>
              </a:ext>
            </a:extLst>
          </p:cNvPr>
          <p:cNvSpPr/>
          <p:nvPr/>
        </p:nvSpPr>
        <p:spPr>
          <a:xfrm>
            <a:off x="1438261" y="3202327"/>
            <a:ext cx="2074559" cy="740000"/>
          </a:xfrm>
          <a:prstGeom prst="hexagon">
            <a:avLst/>
          </a:prstGeom>
          <a:solidFill>
            <a:srgbClr val="444444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59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Un - Achieved</a:t>
            </a:r>
            <a:endParaRPr lang="en-US" sz="15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69" y="1788936"/>
            <a:ext cx="271099" cy="452934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17" name="Object 16">
            <a:hlinkClick r:id="rId3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315643"/>
              </p:ext>
            </p:extLst>
          </p:nvPr>
        </p:nvGraphicFramePr>
        <p:xfrm>
          <a:off x="3773354" y="1939651"/>
          <a:ext cx="6466281" cy="1428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CorelDRAW" r:id="rId10" imgW="4406132" imgH="825081" progId="CorelDraw.Graphic.17">
                  <p:embed/>
                </p:oleObj>
              </mc:Choice>
              <mc:Fallback>
                <p:oleObj name="CorelDRAW" r:id="rId10" imgW="4406132" imgH="825081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3354" y="1939651"/>
                        <a:ext cx="6466281" cy="1428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831" y="4892334"/>
            <a:ext cx="6469328" cy="1425944"/>
          </a:xfrm>
          <a:prstGeom prst="rect">
            <a:avLst/>
          </a:prstGeom>
        </p:spPr>
      </p:pic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848100" y="3415769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1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5529580" y="3406316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2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1" name="Rounded Rectangle 20">
            <a:hlinkClick r:id="rId3" action="ppaction://hlinksldjump"/>
          </p:cNvPr>
          <p:cNvSpPr/>
          <p:nvPr/>
        </p:nvSpPr>
        <p:spPr>
          <a:xfrm>
            <a:off x="7210869" y="3397243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3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2" name="Rounded Rectangle 21">
            <a:hlinkClick r:id="rId3" action="ppaction://hlinksldjump"/>
          </p:cNvPr>
          <p:cNvSpPr/>
          <p:nvPr/>
        </p:nvSpPr>
        <p:spPr>
          <a:xfrm>
            <a:off x="8898454" y="3394140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4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Rounded Rectangle 23">
            <a:hlinkClick r:id="rId3" action="ppaction://hlinksldjump"/>
          </p:cNvPr>
          <p:cNvSpPr/>
          <p:nvPr/>
        </p:nvSpPr>
        <p:spPr>
          <a:xfrm>
            <a:off x="4080510" y="3951320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$100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5" name="Rounded Rectangle 24">
            <a:hlinkClick r:id="rId3" action="ppaction://hlinksldjump"/>
          </p:cNvPr>
          <p:cNvSpPr/>
          <p:nvPr/>
        </p:nvSpPr>
        <p:spPr>
          <a:xfrm>
            <a:off x="5761990" y="3942327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5500 exp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6" name="Rounded Rectangle 25">
            <a:hlinkClick r:id="rId3" action="ppaction://hlinksldjump"/>
          </p:cNvPr>
          <p:cNvSpPr/>
          <p:nvPr/>
        </p:nvSpPr>
        <p:spPr>
          <a:xfrm>
            <a:off x="7439565" y="3940506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1000 exp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7" name="Rounded Rectangle 26">
            <a:hlinkClick r:id="rId3" action="ppaction://hlinksldjump"/>
          </p:cNvPr>
          <p:cNvSpPr/>
          <p:nvPr/>
        </p:nvSpPr>
        <p:spPr>
          <a:xfrm>
            <a:off x="9130864" y="3951320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$100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3890200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2"/>
                </a:solidFill>
                <a:effectLst/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2"/>
              </a:solidFill>
              <a:effectLst/>
              <a:latin typeface="Matura MT Script Capitals" panose="03020802060602070202" pitchFamily="66" charset="0"/>
            </a:endParaRPr>
          </a:p>
        </p:txBody>
      </p:sp>
      <p:sp>
        <p:nvSpPr>
          <p:cNvPr id="29" name="TextBox 28">
            <a:hlinkClick r:id="rId3" action="ppaction://hlinksldjump"/>
          </p:cNvPr>
          <p:cNvSpPr txBox="1"/>
          <p:nvPr/>
        </p:nvSpPr>
        <p:spPr>
          <a:xfrm>
            <a:off x="5515641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2"/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2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0" name="TextBox 29">
            <a:hlinkClick r:id="rId3" action="ppaction://hlinksldjump"/>
          </p:cNvPr>
          <p:cNvSpPr txBox="1"/>
          <p:nvPr/>
        </p:nvSpPr>
        <p:spPr>
          <a:xfrm>
            <a:off x="7249255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2"/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2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1" name="TextBox 30">
            <a:hlinkClick r:id="rId3" action="ppaction://hlinksldjump"/>
          </p:cNvPr>
          <p:cNvSpPr txBox="1"/>
          <p:nvPr/>
        </p:nvSpPr>
        <p:spPr>
          <a:xfrm>
            <a:off x="8940554" y="4282395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2"/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2"/>
              </a:solidFill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1" y="1011706"/>
            <a:ext cx="9448800" cy="5406874"/>
          </a:xfrm>
          <a:prstGeom prst="rect">
            <a:avLst/>
          </a:prstGeom>
          <a:effectLst>
            <a:innerShdw blurRad="711200" dist="850900">
              <a:prstClr val="black">
                <a:alpha val="39000"/>
              </a:prstClr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668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Achievement </a:t>
            </a:r>
            <a:r>
              <a:rPr lang="en-US" sz="4400" b="1" dirty="0" smtClean="0"/>
              <a:t>– Un-achieved</a:t>
            </a:r>
            <a:endParaRPr lang="en-US" sz="4400" b="1" dirty="0"/>
          </a:p>
        </p:txBody>
      </p:sp>
      <p:pic>
        <p:nvPicPr>
          <p:cNvPr id="10" name="Picture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61" y="963977"/>
            <a:ext cx="2188859" cy="908655"/>
          </a:xfrm>
          <a:prstGeom prst="rect">
            <a:avLst/>
          </a:prstGeom>
        </p:spPr>
      </p:pic>
      <p:sp>
        <p:nvSpPr>
          <p:cNvPr id="12" name="Rectangle: Diagonal Corners Snipped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3689018" y="1116712"/>
            <a:ext cx="7082250" cy="511496"/>
          </a:xfrm>
          <a:prstGeom prst="snip2DiagRect">
            <a:avLst/>
          </a:prstGeom>
          <a:solidFill>
            <a:schemeClr val="bg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Achievement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4" name="Hexagon 13">
            <a:hlinkClick r:id="rId8" action="ppaction://hlinksldjump"/>
            <a:extLst>
              <a:ext uri="{FF2B5EF4-FFF2-40B4-BE49-F238E27FC236}">
                <a16:creationId xmlns:a16="http://schemas.microsoft.com/office/drawing/2014/main" xmlns="" id="{512FD154-435E-4AA5-ADB9-74D48836F23E}"/>
              </a:ext>
            </a:extLst>
          </p:cNvPr>
          <p:cNvSpPr/>
          <p:nvPr/>
        </p:nvSpPr>
        <p:spPr>
          <a:xfrm>
            <a:off x="1438261" y="2278740"/>
            <a:ext cx="2074559" cy="740000"/>
          </a:xfrm>
          <a:prstGeom prst="hexagon">
            <a:avLst/>
          </a:prstGeom>
          <a:solidFill>
            <a:srgbClr val="444444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59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All</a:t>
            </a:r>
            <a:endParaRPr lang="en-US" sz="2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Hexagon 14">
            <a:hlinkClick r:id="rId3" action="ppaction://hlinksldjump"/>
            <a:extLst>
              <a:ext uri="{FF2B5EF4-FFF2-40B4-BE49-F238E27FC236}">
                <a16:creationId xmlns:a16="http://schemas.microsoft.com/office/drawing/2014/main" xmlns="" id="{512FD154-435E-4AA5-ADB9-74D48836F23E}"/>
              </a:ext>
            </a:extLst>
          </p:cNvPr>
          <p:cNvSpPr/>
          <p:nvPr/>
        </p:nvSpPr>
        <p:spPr>
          <a:xfrm>
            <a:off x="1438261" y="3202327"/>
            <a:ext cx="2074559" cy="740000"/>
          </a:xfrm>
          <a:prstGeom prst="hexagon">
            <a:avLst/>
          </a:prstGeom>
          <a:solidFill>
            <a:srgbClr val="444444"/>
          </a:solidFill>
          <a:ln w="76200">
            <a:solidFill>
              <a:schemeClr val="bg1"/>
            </a:solidFill>
          </a:ln>
          <a:effectLst>
            <a:innerShdw blurRad="114300">
              <a:prstClr val="black">
                <a:alpha val="59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50" b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Un - Achieved</a:t>
            </a:r>
            <a:endParaRPr lang="en-US" sz="1650" b="1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169" y="1788936"/>
            <a:ext cx="271099" cy="452934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17" name="Object 16">
            <a:hlinkClick r:id="rId3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21412"/>
              </p:ext>
            </p:extLst>
          </p:nvPr>
        </p:nvGraphicFramePr>
        <p:xfrm>
          <a:off x="3773354" y="1939651"/>
          <a:ext cx="6466281" cy="1428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CorelDRAW" r:id="rId10" imgW="4406132" imgH="825081" progId="CorelDraw.Graphic.17">
                  <p:embed/>
                </p:oleObj>
              </mc:Choice>
              <mc:Fallback>
                <p:oleObj name="CorelDRAW" r:id="rId10" imgW="4406132" imgH="825081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3354" y="1939651"/>
                        <a:ext cx="6466281" cy="1428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831" y="4892334"/>
            <a:ext cx="6469328" cy="1425944"/>
          </a:xfrm>
          <a:prstGeom prst="rect">
            <a:avLst/>
          </a:prstGeom>
        </p:spPr>
      </p:pic>
      <p:sp>
        <p:nvSpPr>
          <p:cNvPr id="19" name="Rounded Rectangle 18">
            <a:hlinkClick r:id="rId3" action="ppaction://hlinksldjump"/>
          </p:cNvPr>
          <p:cNvSpPr/>
          <p:nvPr/>
        </p:nvSpPr>
        <p:spPr>
          <a:xfrm>
            <a:off x="3848100" y="3415769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1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0" name="Rounded Rectangle 19">
            <a:hlinkClick r:id="rId3" action="ppaction://hlinksldjump"/>
          </p:cNvPr>
          <p:cNvSpPr/>
          <p:nvPr/>
        </p:nvSpPr>
        <p:spPr>
          <a:xfrm>
            <a:off x="5529580" y="3406316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2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1" name="Rounded Rectangle 20">
            <a:hlinkClick r:id="rId3" action="ppaction://hlinksldjump"/>
          </p:cNvPr>
          <p:cNvSpPr/>
          <p:nvPr/>
        </p:nvSpPr>
        <p:spPr>
          <a:xfrm>
            <a:off x="7210869" y="3397243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3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2" name="Rounded Rectangle 21">
            <a:hlinkClick r:id="rId3" action="ppaction://hlinksldjump"/>
          </p:cNvPr>
          <p:cNvSpPr/>
          <p:nvPr/>
        </p:nvSpPr>
        <p:spPr>
          <a:xfrm>
            <a:off x="8898454" y="3394140"/>
            <a:ext cx="1272540" cy="452367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Achievement 4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Rounded Rectangle 23">
            <a:hlinkClick r:id="rId3" action="ppaction://hlinksldjump"/>
          </p:cNvPr>
          <p:cNvSpPr/>
          <p:nvPr/>
        </p:nvSpPr>
        <p:spPr>
          <a:xfrm>
            <a:off x="4080510" y="3951320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$100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5" name="Rounded Rectangle 24">
            <a:hlinkClick r:id="rId3" action="ppaction://hlinksldjump"/>
          </p:cNvPr>
          <p:cNvSpPr/>
          <p:nvPr/>
        </p:nvSpPr>
        <p:spPr>
          <a:xfrm>
            <a:off x="5761990" y="3942327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5500 exp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6" name="Rounded Rectangle 25">
            <a:hlinkClick r:id="rId3" action="ppaction://hlinksldjump"/>
          </p:cNvPr>
          <p:cNvSpPr/>
          <p:nvPr/>
        </p:nvSpPr>
        <p:spPr>
          <a:xfrm>
            <a:off x="7439565" y="3940506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1000 exp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7" name="Rounded Rectangle 26">
            <a:hlinkClick r:id="rId3" action="ppaction://hlinksldjump"/>
          </p:cNvPr>
          <p:cNvSpPr/>
          <p:nvPr/>
        </p:nvSpPr>
        <p:spPr>
          <a:xfrm>
            <a:off x="9130864" y="3951320"/>
            <a:ext cx="807720" cy="285943"/>
          </a:xfrm>
          <a:prstGeom prst="roundRect">
            <a:avLst/>
          </a:prstGeom>
          <a:solidFill>
            <a:schemeClr val="tx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$100</a:t>
            </a:r>
            <a:endParaRPr lang="en-US" sz="9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3890200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  <a:effectLst/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1">
                  <a:lumMod val="65000"/>
                </a:schemeClr>
              </a:solidFill>
              <a:effectLst/>
              <a:latin typeface="Matura MT Script Capitals" panose="03020802060602070202" pitchFamily="66" charset="0"/>
            </a:endParaRPr>
          </a:p>
        </p:txBody>
      </p:sp>
      <p:sp>
        <p:nvSpPr>
          <p:cNvPr id="29" name="TextBox 28">
            <a:hlinkClick r:id="rId3" action="ppaction://hlinksldjump"/>
          </p:cNvPr>
          <p:cNvSpPr txBox="1"/>
          <p:nvPr/>
        </p:nvSpPr>
        <p:spPr>
          <a:xfrm>
            <a:off x="5515641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1">
                  <a:lumMod val="65000"/>
                </a:schemeClr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0" name="TextBox 29">
            <a:hlinkClick r:id="rId3" action="ppaction://hlinksldjump"/>
          </p:cNvPr>
          <p:cNvSpPr txBox="1"/>
          <p:nvPr/>
        </p:nvSpPr>
        <p:spPr>
          <a:xfrm>
            <a:off x="7249255" y="4284992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1">
                  <a:lumMod val="65000"/>
                </a:schemeClr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31" name="TextBox 30">
            <a:hlinkClick r:id="rId3" action="ppaction://hlinksldjump"/>
          </p:cNvPr>
          <p:cNvSpPr txBox="1"/>
          <p:nvPr/>
        </p:nvSpPr>
        <p:spPr>
          <a:xfrm>
            <a:off x="8940554" y="4282395"/>
            <a:ext cx="11883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  <a:latin typeface="Matura MT Script Capitals" panose="03020802060602070202" pitchFamily="66" charset="0"/>
              </a:rPr>
              <a:t>Achieved</a:t>
            </a:r>
            <a:endParaRPr lang="en-US" dirty="0">
              <a:solidFill>
                <a:schemeClr val="tx1">
                  <a:lumMod val="65000"/>
                </a:schemeClr>
              </a:solidFill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7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32" name="Picture 31">
            <a:hlinkClick r:id="rId2" action="ppaction://hlinksldjump"/>
            <a:extLst>
              <a:ext uri="{FF2B5EF4-FFF2-40B4-BE49-F238E27FC236}">
                <a16:creationId xmlns:a16="http://schemas.microsoft.com/office/drawing/2014/main" xmlns="" id="{515DCB75-AFD5-4E25-8897-EA4F6D80E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75" y="1029552"/>
            <a:ext cx="9436917" cy="5377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6469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Events</a:t>
            </a:r>
            <a:endParaRPr lang="en-US" sz="4400" b="1" dirty="0"/>
          </a:p>
        </p:txBody>
      </p:sp>
      <p:sp>
        <p:nvSpPr>
          <p:cNvPr id="12" name="Rectangle: Diagonal Corners Snipped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78BC827B-1CE2-4EA2-95D9-B324D34728B2}"/>
              </a:ext>
            </a:extLst>
          </p:cNvPr>
          <p:cNvSpPr/>
          <p:nvPr/>
        </p:nvSpPr>
        <p:spPr>
          <a:xfrm>
            <a:off x="2893782" y="1116712"/>
            <a:ext cx="7877486" cy="511496"/>
          </a:xfrm>
          <a:prstGeom prst="snip2DiagRect">
            <a:avLst/>
          </a:prstGeom>
          <a:solidFill>
            <a:schemeClr val="bg2"/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lgerian" panose="04020705040A02060702" pitchFamily="82" charset="0"/>
              </a:rPr>
              <a:t>event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96" y="1788936"/>
            <a:ext cx="7441472" cy="311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3347048" y="4964632"/>
            <a:ext cx="7424219" cy="1353646"/>
          </a:xfrm>
          <a:prstGeom prst="roundRect">
            <a:avLst/>
          </a:prstGeom>
          <a:solidFill>
            <a:schemeClr val="tx1">
              <a:lumMod val="50000"/>
            </a:schemeClr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693" y="5012209"/>
            <a:ext cx="207035" cy="125849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3410183" y="5012209"/>
            <a:ext cx="703151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/>
                </a:solidFill>
                <a:latin typeface="Algerian" panose="04020705040A02060702" pitchFamily="82" charset="0"/>
              </a:rPr>
              <a:t>GIGANTIC WAR										</a:t>
            </a:r>
          </a:p>
          <a:p>
            <a:endParaRPr lang="en-US" sz="7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Event detail….</a:t>
            </a:r>
            <a:endParaRPr lang="en-US" sz="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83" y="963978"/>
            <a:ext cx="1434335" cy="595432"/>
          </a:xfrm>
          <a:prstGeom prst="rect">
            <a:avLst/>
          </a:prstGeom>
        </p:spPr>
      </p:pic>
      <p:sp>
        <p:nvSpPr>
          <p:cNvPr id="8" name="Snip Diagonal Corner Rectangle 7">
            <a:hlinkClick r:id="rId2" action="ppaction://hlinksldjump"/>
          </p:cNvPr>
          <p:cNvSpPr/>
          <p:nvPr/>
        </p:nvSpPr>
        <p:spPr>
          <a:xfrm>
            <a:off x="1446887" y="1760843"/>
            <a:ext cx="1834687" cy="4557435"/>
          </a:xfrm>
          <a:prstGeom prst="snip2DiagRect">
            <a:avLst/>
          </a:prstGeom>
          <a:solidFill>
            <a:srgbClr val="898989"/>
          </a:solidFill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nip Diagonal Corner Rectangle 32">
            <a:hlinkClick r:id="rId2" action="ppaction://hlinksldjump"/>
          </p:cNvPr>
          <p:cNvSpPr/>
          <p:nvPr/>
        </p:nvSpPr>
        <p:spPr>
          <a:xfrm>
            <a:off x="1602492" y="2067573"/>
            <a:ext cx="1523475" cy="446256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Gigantic War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4" name="Snip Diagonal Corner Rectangle 33">
            <a:hlinkClick r:id="rId2" action="ppaction://hlinksldjump"/>
          </p:cNvPr>
          <p:cNvSpPr/>
          <p:nvPr/>
        </p:nvSpPr>
        <p:spPr>
          <a:xfrm>
            <a:off x="1602492" y="2703919"/>
            <a:ext cx="1523475" cy="446256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Event 2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5" name="Snip Diagonal Corner Rectangle 34">
            <a:hlinkClick r:id="rId2" action="ppaction://hlinksldjump"/>
          </p:cNvPr>
          <p:cNvSpPr/>
          <p:nvPr/>
        </p:nvSpPr>
        <p:spPr>
          <a:xfrm>
            <a:off x="1602492" y="3381070"/>
            <a:ext cx="1523475" cy="446256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Event 3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6" name="Snip Diagonal Corner Rectangle 35">
            <a:hlinkClick r:id="rId2" action="ppaction://hlinksldjump"/>
          </p:cNvPr>
          <p:cNvSpPr/>
          <p:nvPr/>
        </p:nvSpPr>
        <p:spPr>
          <a:xfrm>
            <a:off x="1602491" y="4028759"/>
            <a:ext cx="1523475" cy="446256"/>
          </a:xfrm>
          <a:prstGeom prst="snip2DiagRect">
            <a:avLst/>
          </a:prstGeom>
          <a:solidFill>
            <a:srgbClr val="898989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Event 4</a:t>
            </a:r>
            <a:endParaRPr lang="en-US" sz="1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5869" y="-2152089"/>
            <a:ext cx="5782946" cy="11743364"/>
          </a:xfrm>
        </p:spPr>
      </p:pic>
      <p:pic>
        <p:nvPicPr>
          <p:cNvPr id="6" name="Picture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41" y="1023547"/>
            <a:ext cx="9466173" cy="5373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8" y="-8623"/>
            <a:ext cx="7423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Match Option</a:t>
            </a:r>
          </a:p>
        </p:txBody>
      </p:sp>
      <p:pic>
        <p:nvPicPr>
          <p:cNvPr id="9" name="Picture 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7" y="1007108"/>
            <a:ext cx="1434335" cy="595432"/>
          </a:xfrm>
          <a:prstGeom prst="rect">
            <a:avLst/>
          </a:prstGeom>
        </p:spPr>
      </p:pic>
      <p:sp>
        <p:nvSpPr>
          <p:cNvPr id="3" name="Flowchart: Manual Operation 2">
            <a:hlinkClick r:id="rId2" action="ppaction://hlinksldjump"/>
          </p:cNvPr>
          <p:cNvSpPr/>
          <p:nvPr/>
        </p:nvSpPr>
        <p:spPr>
          <a:xfrm>
            <a:off x="3654692" y="1128105"/>
            <a:ext cx="4865298" cy="1114990"/>
          </a:xfrm>
          <a:prstGeom prst="flowChartManualOperation">
            <a:avLst/>
          </a:prstGeom>
          <a:solidFill>
            <a:srgbClr val="FF0000"/>
          </a:solidFill>
          <a:ln w="76200">
            <a:solidFill>
              <a:srgbClr val="C0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latin typeface="Exotc350 Bd BT" panose="04030805050B02020A03" pitchFamily="82" charset="0"/>
            </a:endParaRPr>
          </a:p>
        </p:txBody>
      </p:sp>
      <p:sp>
        <p:nvSpPr>
          <p:cNvPr id="11" name="Flowchart: Manual Operation 10">
            <a:hlinkClick r:id="rId2" action="ppaction://hlinksldjump"/>
          </p:cNvPr>
          <p:cNvSpPr/>
          <p:nvPr/>
        </p:nvSpPr>
        <p:spPr>
          <a:xfrm>
            <a:off x="4416725" y="1391671"/>
            <a:ext cx="3336498" cy="619374"/>
          </a:xfrm>
          <a:prstGeom prst="flowChartManualOperation">
            <a:avLst/>
          </a:prstGeom>
          <a:solidFill>
            <a:schemeClr val="tx1">
              <a:lumMod val="50000"/>
            </a:schemeClr>
          </a:solidFill>
          <a:ln w="76200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57150" h="38100" prst="artDeco"/>
            </a:sp3d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Exotc350 Bd BT" panose="04030805050B02020A03" pitchFamily="82" charset="0"/>
              </a:rPr>
              <a:t>Match Option</a:t>
            </a:r>
            <a:endParaRPr lang="en-US" sz="2400" dirty="0">
              <a:solidFill>
                <a:schemeClr val="tx1"/>
              </a:solidFill>
              <a:latin typeface="Exotc350 Bd BT" panose="04030805050B02020A03" pitchFamily="82" charset="0"/>
            </a:endParaRPr>
          </a:p>
        </p:txBody>
      </p:sp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xmlns="" id="{BB2A39F3-7867-4FCF-869C-B7C53B1FA8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604" y="1231485"/>
            <a:ext cx="1678439" cy="1011610"/>
          </a:xfrm>
          <a:prstGeom prst="rect">
            <a:avLst/>
          </a:prstGeom>
        </p:spPr>
      </p:pic>
      <p:pic>
        <p:nvPicPr>
          <p:cNvPr id="7" name="Picture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8388" r="71172" b="26014"/>
          <a:stretch/>
        </p:blipFill>
        <p:spPr>
          <a:xfrm>
            <a:off x="2077034" y="2495961"/>
            <a:ext cx="1780172" cy="3055620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8" name="Picture 7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t="17695" r="43672" b="22687"/>
          <a:stretch/>
        </p:blipFill>
        <p:spPr>
          <a:xfrm>
            <a:off x="4221428" y="2495961"/>
            <a:ext cx="1780172" cy="3055620"/>
          </a:xfrm>
          <a:prstGeom prst="rect">
            <a:avLst/>
          </a:prstGeom>
          <a:ln w="127000">
            <a:solidFill>
              <a:schemeClr val="tx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0" name="Picture 9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2" t="18527" r="18750" b="22825"/>
          <a:stretch/>
        </p:blipFill>
        <p:spPr>
          <a:xfrm>
            <a:off x="6287488" y="2492191"/>
            <a:ext cx="1780172" cy="3059389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17" name="Picture 1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44" t="18980" r="699" b="16938"/>
          <a:stretch/>
        </p:blipFill>
        <p:spPr>
          <a:xfrm>
            <a:off x="8327032" y="2495961"/>
            <a:ext cx="1780172" cy="3051743"/>
          </a:xfrm>
          <a:prstGeom prst="rect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5242560" y="5806440"/>
            <a:ext cx="1706880" cy="388620"/>
          </a:xfrm>
          <a:prstGeom prst="round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2400" dirty="0" smtClean="0">
                <a:latin typeface="Exotc350 Bd BT" panose="04030805050B02020A03" pitchFamily="82" charset="0"/>
              </a:rPr>
              <a:t>Begin !!!</a:t>
            </a:r>
            <a:endParaRPr lang="en-US" sz="2400" dirty="0">
              <a:latin typeface="Exotc350 Bd BT" panose="040308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954</TotalTime>
  <Words>613</Words>
  <Application>Microsoft Office PowerPoint</Application>
  <PresentationFormat>Widescreen</PresentationFormat>
  <Paragraphs>364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Adobe Garamond Pro Bold</vt:lpstr>
      <vt:lpstr>Algerian</vt:lpstr>
      <vt:lpstr>Arial</vt:lpstr>
      <vt:lpstr>Arial Black</vt:lpstr>
      <vt:lpstr>Arial Narrow</vt:lpstr>
      <vt:lpstr>Castellar</vt:lpstr>
      <vt:lpstr>Clarendon Blk BT</vt:lpstr>
      <vt:lpstr>Exotc350 Bd BT</vt:lpstr>
      <vt:lpstr>Matura MT Script Capitals</vt:lpstr>
      <vt:lpstr>Trebuchet MS</vt:lpstr>
      <vt:lpstr>Tw Cen MT</vt:lpstr>
      <vt:lpstr>Circuit</vt:lpstr>
      <vt:lpstr>CorelDRAW</vt:lpstr>
      <vt:lpstr>Prototype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</dc:title>
  <dc:creator>Ricco san</dc:creator>
  <cp:lastModifiedBy>Ricco san</cp:lastModifiedBy>
  <cp:revision>95</cp:revision>
  <dcterms:created xsi:type="dcterms:W3CDTF">2019-01-09T02:37:26Z</dcterms:created>
  <dcterms:modified xsi:type="dcterms:W3CDTF">2019-01-13T09:11:56Z</dcterms:modified>
</cp:coreProperties>
</file>